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4aa2688c7e40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f3f0c234704b60"/>
  </p:sldMasterIdLst>
  <p:sldIdLst>
    <p:sldId xmlns:r="http://schemas.openxmlformats.org/officeDocument/2006/relationships" id="256" r:id="Raf36cc52e58c4b55"/>
    <p:sldId xmlns:r="http://schemas.openxmlformats.org/officeDocument/2006/relationships" id="257" r:id="R1875005d0b454335"/>
    <p:sldId xmlns:r="http://schemas.openxmlformats.org/officeDocument/2006/relationships" id="258" r:id="R99c2e2fcaab74d8d"/>
    <p:sldId xmlns:r="http://schemas.openxmlformats.org/officeDocument/2006/relationships" id="259" r:id="Ra1d67591cc7146c2"/>
    <p:sldId xmlns:r="http://schemas.openxmlformats.org/officeDocument/2006/relationships" id="260" r:id="R3b682461ab6741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f3f0c234704b60" /><Relationship Type="http://schemas.openxmlformats.org/officeDocument/2006/relationships/slide" Target="/ppt/slides/slide1.xml" Id="Raf36cc52e58c4b55" /><Relationship Type="http://schemas.openxmlformats.org/officeDocument/2006/relationships/slide" Target="/ppt/slides/slide2.xml" Id="R1875005d0b454335" /><Relationship Type="http://schemas.openxmlformats.org/officeDocument/2006/relationships/slide" Target="/ppt/slides/slide3.xml" Id="R99c2e2fcaab74d8d" /><Relationship Type="http://schemas.openxmlformats.org/officeDocument/2006/relationships/slide" Target="/ppt/slides/slide4.xml" Id="Ra1d67591cc7146c2" /><Relationship Type="http://schemas.openxmlformats.org/officeDocument/2006/relationships/slide" Target="/ppt/slides/slide5.xml" Id="R3b682461ab6741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fcc051922448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eb9e4cf2a41b7" /><Relationship Type="http://schemas.openxmlformats.org/officeDocument/2006/relationships/theme" Target="/ppt/slideMasters/theme/theme1.xml" Id="R22719d84d2e449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1eb9e4cf2a41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f6ca8b3904a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a66838fe44c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06e63d84f4e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31720d2af4f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a070b0f5a40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MORHET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MORHET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913 088 921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