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9fc851c02147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b9ec70eaea4499"/>
  </p:sldMasterIdLst>
  <p:sldIdLst>
    <p:sldId xmlns:r="http://schemas.openxmlformats.org/officeDocument/2006/relationships" id="256" r:id="R3b7ceb8dec7345a8"/>
    <p:sldId xmlns:r="http://schemas.openxmlformats.org/officeDocument/2006/relationships" id="257" r:id="R81b4a56108cb4188"/>
    <p:sldId xmlns:r="http://schemas.openxmlformats.org/officeDocument/2006/relationships" id="258" r:id="Rba663dee73ee433e"/>
    <p:sldId xmlns:r="http://schemas.openxmlformats.org/officeDocument/2006/relationships" id="259" r:id="R40b295a2daf74442"/>
    <p:sldId xmlns:r="http://schemas.openxmlformats.org/officeDocument/2006/relationships" id="260" r:id="R38d8db5edf48466e"/>
    <p:sldId xmlns:r="http://schemas.openxmlformats.org/officeDocument/2006/relationships" id="261" r:id="R1ba215f9c85547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b9ec70eaea4499" /><Relationship Type="http://schemas.openxmlformats.org/officeDocument/2006/relationships/slide" Target="/ppt/slides/slide1.xml" Id="R3b7ceb8dec7345a8" /><Relationship Type="http://schemas.openxmlformats.org/officeDocument/2006/relationships/slide" Target="/ppt/slides/slide2.xml" Id="R81b4a56108cb4188" /><Relationship Type="http://schemas.openxmlformats.org/officeDocument/2006/relationships/slide" Target="/ppt/slides/slide3.xml" Id="Rba663dee73ee433e" /><Relationship Type="http://schemas.openxmlformats.org/officeDocument/2006/relationships/slide" Target="/ppt/slides/slide4.xml" Id="R40b295a2daf74442" /><Relationship Type="http://schemas.openxmlformats.org/officeDocument/2006/relationships/slide" Target="/ppt/slides/slide5.xml" Id="R38d8db5edf48466e" /><Relationship Type="http://schemas.openxmlformats.org/officeDocument/2006/relationships/slide" Target="/ppt/slides/slide6.xml" Id="R1ba215f9c85547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beb333abf14a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72ec6c413435d" /><Relationship Type="http://schemas.openxmlformats.org/officeDocument/2006/relationships/theme" Target="/ppt/slideMasters/theme/theme1.xml" Id="Rac96902130504c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172ec6c41343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c7bc34fca47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c9ed33a2349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43c1686ed340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389a2f8dd44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b1f3efecf4c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3f3d7017f4a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NORD-MOTOR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Salhusvegen 400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5542 Karmsund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81 40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913 091 663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