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ec44c9ebd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0861260b44b23"/>
  </p:sldMasterIdLst>
  <p:sldIdLst>
    <p:sldId xmlns:r="http://schemas.openxmlformats.org/officeDocument/2006/relationships" id="256" r:id="R928bc9c46dbc4232"/>
    <p:sldId xmlns:r="http://schemas.openxmlformats.org/officeDocument/2006/relationships" id="257" r:id="Rd891efe4300c4d47"/>
    <p:sldId xmlns:r="http://schemas.openxmlformats.org/officeDocument/2006/relationships" id="258" r:id="Reb558f629f1c4f87"/>
    <p:sldId xmlns:r="http://schemas.openxmlformats.org/officeDocument/2006/relationships" id="259" r:id="Ra92ddda93f6549de"/>
    <p:sldId xmlns:r="http://schemas.openxmlformats.org/officeDocument/2006/relationships" id="260" r:id="Ra539a035755f4011"/>
    <p:sldId xmlns:r="http://schemas.openxmlformats.org/officeDocument/2006/relationships" id="261" r:id="R5c99f7dfa10449c8"/>
    <p:sldId xmlns:r="http://schemas.openxmlformats.org/officeDocument/2006/relationships" id="262" r:id="R87b0d14e4a88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0861260b44b23" /><Relationship Type="http://schemas.openxmlformats.org/officeDocument/2006/relationships/slide" Target="/ppt/slides/slide1.xml" Id="R928bc9c46dbc4232" /><Relationship Type="http://schemas.openxmlformats.org/officeDocument/2006/relationships/slide" Target="/ppt/slides/slide2.xml" Id="Rd891efe4300c4d47" /><Relationship Type="http://schemas.openxmlformats.org/officeDocument/2006/relationships/slide" Target="/ppt/slides/slide3.xml" Id="Reb558f629f1c4f87" /><Relationship Type="http://schemas.openxmlformats.org/officeDocument/2006/relationships/slide" Target="/ppt/slides/slide4.xml" Id="Ra92ddda93f6549de" /><Relationship Type="http://schemas.openxmlformats.org/officeDocument/2006/relationships/slide" Target="/ppt/slides/slide5.xml" Id="Ra539a035755f4011" /><Relationship Type="http://schemas.openxmlformats.org/officeDocument/2006/relationships/slide" Target="/ppt/slides/slide6.xml" Id="R5c99f7dfa10449c8" /><Relationship Type="http://schemas.openxmlformats.org/officeDocument/2006/relationships/slide" Target="/ppt/slides/slide7.xml" Id="R87b0d14e4a88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2f117496a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3f26f1f0c4d21" /><Relationship Type="http://schemas.openxmlformats.org/officeDocument/2006/relationships/theme" Target="/ppt/slideMasters/theme/theme1.xml" Id="R0dd772280086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3f26f1f0c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afcbc6e11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1e918a2a34e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079475633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d89ecf35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e21fabdf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3a52f95b6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11e07357a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