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bf71234bcd741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1fd5db00c9c4514"/>
  </p:sldMasterIdLst>
  <p:sldIdLst>
    <p:sldId xmlns:r="http://schemas.openxmlformats.org/officeDocument/2006/relationships" id="256" r:id="R433208263c484900"/>
    <p:sldId xmlns:r="http://schemas.openxmlformats.org/officeDocument/2006/relationships" id="257" r:id="Ref47210bcc3f48c3"/>
    <p:sldId xmlns:r="http://schemas.openxmlformats.org/officeDocument/2006/relationships" id="258" r:id="Rf92559c0b14146db"/>
    <p:sldId xmlns:r="http://schemas.openxmlformats.org/officeDocument/2006/relationships" id="259" r:id="R39badaec59af4fd4"/>
    <p:sldId xmlns:r="http://schemas.openxmlformats.org/officeDocument/2006/relationships" id="260" r:id="R0b0b4a3f081a483b"/>
    <p:sldId xmlns:r="http://schemas.openxmlformats.org/officeDocument/2006/relationships" id="261" r:id="Rf912110147e94a5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fd5db00c9c4514" /><Relationship Type="http://schemas.openxmlformats.org/officeDocument/2006/relationships/slide" Target="/ppt/slides/slide1.xml" Id="R433208263c484900" /><Relationship Type="http://schemas.openxmlformats.org/officeDocument/2006/relationships/slide" Target="/ppt/slides/slide2.xml" Id="Ref47210bcc3f48c3" /><Relationship Type="http://schemas.openxmlformats.org/officeDocument/2006/relationships/slide" Target="/ppt/slides/slide3.xml" Id="Rf92559c0b14146db" /><Relationship Type="http://schemas.openxmlformats.org/officeDocument/2006/relationships/slide" Target="/ppt/slides/slide4.xml" Id="R39badaec59af4fd4" /><Relationship Type="http://schemas.openxmlformats.org/officeDocument/2006/relationships/slide" Target="/ppt/slides/slide5.xml" Id="R0b0b4a3f081a483b" /><Relationship Type="http://schemas.openxmlformats.org/officeDocument/2006/relationships/slide" Target="/ppt/slides/slide6.xml" Id="Rf912110147e94a5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7c31754f724e6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24ffd0bc7d46bf" /><Relationship Type="http://schemas.openxmlformats.org/officeDocument/2006/relationships/theme" Target="/ppt/slideMasters/theme/theme1.xml" Id="R441e702639d340c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b24ffd0bc7d46b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b0ad8ee876406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5f4521c165401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389ad3da7248e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7b4570a36d438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6ede2ffa304c4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b537a4ae63423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 ENGAN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 ENGAN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 ENGAN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 ENGAN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 ENGAN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 ENGAN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Formoveien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8260 Innhavet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ingrid.engan@hotmail.com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913 403 274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 ENGAN HOLDING AS</a:t>
            </a:r>
          </a:p>
        </p:txBody>
      </p:sp>
    </p:spTree>
  </p:cSld>
  <p:clrMapOvr>
    <a:masterClrMapping xmlns:a="http://schemas.openxmlformats.org/drawingml/2006/main"/>
  </p:clrMapOvr>
</p:sld>
</file>