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5d34eb94a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103fd8df94645"/>
  </p:sldMasterIdLst>
  <p:sldIdLst>
    <p:sldId xmlns:r="http://schemas.openxmlformats.org/officeDocument/2006/relationships" id="256" r:id="Ra5cbc0bc40294957"/>
    <p:sldId xmlns:r="http://schemas.openxmlformats.org/officeDocument/2006/relationships" id="257" r:id="R0e8b5d5782984e3d"/>
    <p:sldId xmlns:r="http://schemas.openxmlformats.org/officeDocument/2006/relationships" id="258" r:id="R5a518957efeb41f4"/>
    <p:sldId xmlns:r="http://schemas.openxmlformats.org/officeDocument/2006/relationships" id="259" r:id="R93111d7db86a4d0e"/>
    <p:sldId xmlns:r="http://schemas.openxmlformats.org/officeDocument/2006/relationships" id="260" r:id="Rafb2dae04c0f47e6"/>
    <p:sldId xmlns:r="http://schemas.openxmlformats.org/officeDocument/2006/relationships" id="261" r:id="Rc56261f157cf4604"/>
    <p:sldId xmlns:r="http://schemas.openxmlformats.org/officeDocument/2006/relationships" id="262" r:id="R38e6b9704639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103fd8df94645" /><Relationship Type="http://schemas.openxmlformats.org/officeDocument/2006/relationships/slide" Target="/ppt/slides/slide1.xml" Id="Ra5cbc0bc40294957" /><Relationship Type="http://schemas.openxmlformats.org/officeDocument/2006/relationships/slide" Target="/ppt/slides/slide2.xml" Id="R0e8b5d5782984e3d" /><Relationship Type="http://schemas.openxmlformats.org/officeDocument/2006/relationships/slide" Target="/ppt/slides/slide3.xml" Id="R5a518957efeb41f4" /><Relationship Type="http://schemas.openxmlformats.org/officeDocument/2006/relationships/slide" Target="/ppt/slides/slide4.xml" Id="R93111d7db86a4d0e" /><Relationship Type="http://schemas.openxmlformats.org/officeDocument/2006/relationships/slide" Target="/ppt/slides/slide5.xml" Id="Rafb2dae04c0f47e6" /><Relationship Type="http://schemas.openxmlformats.org/officeDocument/2006/relationships/slide" Target="/ppt/slides/slide6.xml" Id="Rc56261f157cf4604" /><Relationship Type="http://schemas.openxmlformats.org/officeDocument/2006/relationships/slide" Target="/ppt/slides/slide7.xml" Id="R38e6b9704639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d2a873095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749b36d504ec0" /><Relationship Type="http://schemas.openxmlformats.org/officeDocument/2006/relationships/theme" Target="/ppt/slideMasters/theme/theme1.xml" Id="Ra9c215954c5a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c749b36d504e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66c42a489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9992330c2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bf26c2831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e1fd6d58440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b72ee8668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8656d274146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e0ea7890840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