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e1a35fb1d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77c2c2e814b98"/>
  </p:sldMasterIdLst>
  <p:sldIdLst>
    <p:sldId xmlns:r="http://schemas.openxmlformats.org/officeDocument/2006/relationships" id="256" r:id="R04eeaf48557a4f06"/>
    <p:sldId xmlns:r="http://schemas.openxmlformats.org/officeDocument/2006/relationships" id="257" r:id="Rcf671248558143e6"/>
    <p:sldId xmlns:r="http://schemas.openxmlformats.org/officeDocument/2006/relationships" id="258" r:id="Rbfe54ab22a624325"/>
    <p:sldId xmlns:r="http://schemas.openxmlformats.org/officeDocument/2006/relationships" id="259" r:id="Rd36c8dc09c0b4ab8"/>
    <p:sldId xmlns:r="http://schemas.openxmlformats.org/officeDocument/2006/relationships" id="260" r:id="R8e2a492e08654225"/>
    <p:sldId xmlns:r="http://schemas.openxmlformats.org/officeDocument/2006/relationships" id="261" r:id="R31e98c1c3b0140b0"/>
    <p:sldId xmlns:r="http://schemas.openxmlformats.org/officeDocument/2006/relationships" id="262" r:id="R5cd37b642538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77c2c2e814b98" /><Relationship Type="http://schemas.openxmlformats.org/officeDocument/2006/relationships/slide" Target="/ppt/slides/slide1.xml" Id="R04eeaf48557a4f06" /><Relationship Type="http://schemas.openxmlformats.org/officeDocument/2006/relationships/slide" Target="/ppt/slides/slide2.xml" Id="Rcf671248558143e6" /><Relationship Type="http://schemas.openxmlformats.org/officeDocument/2006/relationships/slide" Target="/ppt/slides/slide3.xml" Id="Rbfe54ab22a624325" /><Relationship Type="http://schemas.openxmlformats.org/officeDocument/2006/relationships/slide" Target="/ppt/slides/slide4.xml" Id="Rd36c8dc09c0b4ab8" /><Relationship Type="http://schemas.openxmlformats.org/officeDocument/2006/relationships/slide" Target="/ppt/slides/slide5.xml" Id="R8e2a492e08654225" /><Relationship Type="http://schemas.openxmlformats.org/officeDocument/2006/relationships/slide" Target="/ppt/slides/slide6.xml" Id="R31e98c1c3b0140b0" /><Relationship Type="http://schemas.openxmlformats.org/officeDocument/2006/relationships/slide" Target="/ppt/slides/slide7.xml" Id="R5cd37b642538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b774428ea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0840837e641bc" /><Relationship Type="http://schemas.openxmlformats.org/officeDocument/2006/relationships/theme" Target="/ppt/slideMasters/theme/theme1.xml" Id="Ra916dd050186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0840837e6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69a9fead5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6ea528355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3666524a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19d83d73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eb6d64ef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469f458e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1467165d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ENGAN HOLDING AS ble etablert [år] og holder til i Innhavet.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