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9b131148e746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5ea4b83694960"/>
  </p:sldMasterIdLst>
  <p:sldIdLst>
    <p:sldId xmlns:r="http://schemas.openxmlformats.org/officeDocument/2006/relationships" id="256" r:id="R53c901c2b6f64d2f"/>
    <p:sldId xmlns:r="http://schemas.openxmlformats.org/officeDocument/2006/relationships" id="257" r:id="R654e0233cdf54a8d"/>
    <p:sldId xmlns:r="http://schemas.openxmlformats.org/officeDocument/2006/relationships" id="258" r:id="R5d20c6eee9244b7b"/>
    <p:sldId xmlns:r="http://schemas.openxmlformats.org/officeDocument/2006/relationships" id="259" r:id="Re39bb5113ad7442e"/>
    <p:sldId xmlns:r="http://schemas.openxmlformats.org/officeDocument/2006/relationships" id="260" r:id="Rab3ba6bd1c3c4f55"/>
    <p:sldId xmlns:r="http://schemas.openxmlformats.org/officeDocument/2006/relationships" id="261" r:id="Ra9cb97c39b794e2e"/>
    <p:sldId xmlns:r="http://schemas.openxmlformats.org/officeDocument/2006/relationships" id="262" r:id="R8192b3523894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5ea4b83694960" /><Relationship Type="http://schemas.openxmlformats.org/officeDocument/2006/relationships/slide" Target="/ppt/slides/slide1.xml" Id="R53c901c2b6f64d2f" /><Relationship Type="http://schemas.openxmlformats.org/officeDocument/2006/relationships/slide" Target="/ppt/slides/slide2.xml" Id="R654e0233cdf54a8d" /><Relationship Type="http://schemas.openxmlformats.org/officeDocument/2006/relationships/slide" Target="/ppt/slides/slide3.xml" Id="R5d20c6eee9244b7b" /><Relationship Type="http://schemas.openxmlformats.org/officeDocument/2006/relationships/slide" Target="/ppt/slides/slide4.xml" Id="Re39bb5113ad7442e" /><Relationship Type="http://schemas.openxmlformats.org/officeDocument/2006/relationships/slide" Target="/ppt/slides/slide5.xml" Id="Rab3ba6bd1c3c4f55" /><Relationship Type="http://schemas.openxmlformats.org/officeDocument/2006/relationships/slide" Target="/ppt/slides/slide6.xml" Id="Ra9cb97c39b794e2e" /><Relationship Type="http://schemas.openxmlformats.org/officeDocument/2006/relationships/slide" Target="/ppt/slides/slide7.xml" Id="R8192b3523894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117090b5a42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bd200b90d487b" /><Relationship Type="http://schemas.openxmlformats.org/officeDocument/2006/relationships/theme" Target="/ppt/slideMasters/theme/theme1.xml" Id="Rfcd06b8a15a4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bd200b90d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18fc10236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3a6925c5443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23014846e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2cc2474c747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a9b394a4a40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eee02acd441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6eec115c1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