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4c7f47498846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f339653ce643b5"/>
  </p:sldMasterIdLst>
  <p:sldIdLst>
    <p:sldId xmlns:r="http://schemas.openxmlformats.org/officeDocument/2006/relationships" id="256" r:id="R28345073f6a64a70"/>
    <p:sldId xmlns:r="http://schemas.openxmlformats.org/officeDocument/2006/relationships" id="257" r:id="R04b729af49bc4434"/>
    <p:sldId xmlns:r="http://schemas.openxmlformats.org/officeDocument/2006/relationships" id="258" r:id="Rfcdb82f131fc4b8f"/>
    <p:sldId xmlns:r="http://schemas.openxmlformats.org/officeDocument/2006/relationships" id="259" r:id="R0acc964b916d4726"/>
    <p:sldId xmlns:r="http://schemas.openxmlformats.org/officeDocument/2006/relationships" id="260" r:id="R20fc996f5fd6498a"/>
    <p:sldId xmlns:r="http://schemas.openxmlformats.org/officeDocument/2006/relationships" id="261" r:id="Rff428e0af5a94ca0"/>
    <p:sldId xmlns:r="http://schemas.openxmlformats.org/officeDocument/2006/relationships" id="262" r:id="R4b343858e147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339653ce643b5" /><Relationship Type="http://schemas.openxmlformats.org/officeDocument/2006/relationships/slide" Target="/ppt/slides/slide1.xml" Id="R28345073f6a64a70" /><Relationship Type="http://schemas.openxmlformats.org/officeDocument/2006/relationships/slide" Target="/ppt/slides/slide2.xml" Id="R04b729af49bc4434" /><Relationship Type="http://schemas.openxmlformats.org/officeDocument/2006/relationships/slide" Target="/ppt/slides/slide3.xml" Id="Rfcdb82f131fc4b8f" /><Relationship Type="http://schemas.openxmlformats.org/officeDocument/2006/relationships/slide" Target="/ppt/slides/slide4.xml" Id="R0acc964b916d4726" /><Relationship Type="http://schemas.openxmlformats.org/officeDocument/2006/relationships/slide" Target="/ppt/slides/slide5.xml" Id="R20fc996f5fd6498a" /><Relationship Type="http://schemas.openxmlformats.org/officeDocument/2006/relationships/slide" Target="/ppt/slides/slide6.xml" Id="Rff428e0af5a94ca0" /><Relationship Type="http://schemas.openxmlformats.org/officeDocument/2006/relationships/slide" Target="/ppt/slides/slide7.xml" Id="R4b343858e147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fdb2c5c2f40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3abb692d648b8" /><Relationship Type="http://schemas.openxmlformats.org/officeDocument/2006/relationships/theme" Target="/ppt/slideMasters/theme/theme1.xml" Id="R2aac17cfb35a47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3abb692d6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1a63f73f5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7c90847d9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afb565d96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de8d4b78644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0a8f598bf48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649cd75704a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30047e86f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