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e4fe22cd6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7397375564095"/>
  </p:sldMasterIdLst>
  <p:sldIdLst>
    <p:sldId xmlns:r="http://schemas.openxmlformats.org/officeDocument/2006/relationships" id="256" r:id="Rffc1173ce30d402a"/>
    <p:sldId xmlns:r="http://schemas.openxmlformats.org/officeDocument/2006/relationships" id="257" r:id="Rda918385cde549fd"/>
    <p:sldId xmlns:r="http://schemas.openxmlformats.org/officeDocument/2006/relationships" id="258" r:id="R10d7ef0ee91d4fdf"/>
    <p:sldId xmlns:r="http://schemas.openxmlformats.org/officeDocument/2006/relationships" id="259" r:id="Rf136bb27c2fe469a"/>
    <p:sldId xmlns:r="http://schemas.openxmlformats.org/officeDocument/2006/relationships" id="260" r:id="Rea5745e0155f4143"/>
    <p:sldId xmlns:r="http://schemas.openxmlformats.org/officeDocument/2006/relationships" id="261" r:id="Reede40550a3f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7397375564095" /><Relationship Type="http://schemas.openxmlformats.org/officeDocument/2006/relationships/slide" Target="/ppt/slides/slide1.xml" Id="Rffc1173ce30d402a" /><Relationship Type="http://schemas.openxmlformats.org/officeDocument/2006/relationships/slide" Target="/ppt/slides/slide2.xml" Id="Rda918385cde549fd" /><Relationship Type="http://schemas.openxmlformats.org/officeDocument/2006/relationships/slide" Target="/ppt/slides/slide3.xml" Id="R10d7ef0ee91d4fdf" /><Relationship Type="http://schemas.openxmlformats.org/officeDocument/2006/relationships/slide" Target="/ppt/slides/slide4.xml" Id="Rf136bb27c2fe469a" /><Relationship Type="http://schemas.openxmlformats.org/officeDocument/2006/relationships/slide" Target="/ppt/slides/slide5.xml" Id="Rea5745e0155f4143" /><Relationship Type="http://schemas.openxmlformats.org/officeDocument/2006/relationships/slide" Target="/ppt/slides/slide6.xml" Id="Reede40550a3f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f8b8116d3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7b0056574b30" /><Relationship Type="http://schemas.openxmlformats.org/officeDocument/2006/relationships/theme" Target="/ppt/slideMasters/theme/theme1.xml" Id="R0a426a0b8dc4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57b005657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191fe3ee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1b6178e3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b4a17daf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07f55a76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160408fb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42e3854b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