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78b591baf145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3e580ad2d14aec"/>
  </p:sldMasterIdLst>
  <p:sldIdLst>
    <p:sldId xmlns:r="http://schemas.openxmlformats.org/officeDocument/2006/relationships" id="256" r:id="R5990c3213ff04af9"/>
    <p:sldId xmlns:r="http://schemas.openxmlformats.org/officeDocument/2006/relationships" id="257" r:id="R738abc34d07c433a"/>
    <p:sldId xmlns:r="http://schemas.openxmlformats.org/officeDocument/2006/relationships" id="258" r:id="R3856e8cd15dc47aa"/>
    <p:sldId xmlns:r="http://schemas.openxmlformats.org/officeDocument/2006/relationships" id="259" r:id="R0b83ab0d39e34aa4"/>
    <p:sldId xmlns:r="http://schemas.openxmlformats.org/officeDocument/2006/relationships" id="260" r:id="R86699ffc7aa84edd"/>
    <p:sldId xmlns:r="http://schemas.openxmlformats.org/officeDocument/2006/relationships" id="261" r:id="Rff764a6ea6144afa"/>
    <p:sldId xmlns:r="http://schemas.openxmlformats.org/officeDocument/2006/relationships" id="262" r:id="R703f2cabfc7f47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3e580ad2d14aec" /><Relationship Type="http://schemas.openxmlformats.org/officeDocument/2006/relationships/slide" Target="/ppt/slides/slide1.xml" Id="R5990c3213ff04af9" /><Relationship Type="http://schemas.openxmlformats.org/officeDocument/2006/relationships/slide" Target="/ppt/slides/slide2.xml" Id="R738abc34d07c433a" /><Relationship Type="http://schemas.openxmlformats.org/officeDocument/2006/relationships/slide" Target="/ppt/slides/slide3.xml" Id="R3856e8cd15dc47aa" /><Relationship Type="http://schemas.openxmlformats.org/officeDocument/2006/relationships/slide" Target="/ppt/slides/slide4.xml" Id="R0b83ab0d39e34aa4" /><Relationship Type="http://schemas.openxmlformats.org/officeDocument/2006/relationships/slide" Target="/ppt/slides/slide5.xml" Id="R86699ffc7aa84edd" /><Relationship Type="http://schemas.openxmlformats.org/officeDocument/2006/relationships/slide" Target="/ppt/slides/slide6.xml" Id="Rff764a6ea6144afa" /><Relationship Type="http://schemas.openxmlformats.org/officeDocument/2006/relationships/slide" Target="/ppt/slides/slide7.xml" Id="R703f2cabfc7f47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133fb8026549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1ba516d194e2c" /><Relationship Type="http://schemas.openxmlformats.org/officeDocument/2006/relationships/theme" Target="/ppt/slideMasters/theme/theme1.xml" Id="R6892ab4e475343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b1ba516d194e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c36d6d1814f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2e978243841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29f72e74e47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0e34ec3e94a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61521225645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3705253e84e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0118ad9114a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STALL CBL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 CBL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14 203 032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31 023 380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37 274 209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CAROLINE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Eilins vei 17A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914 205 379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