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8bfdc60b1a48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736511bbe6480d"/>
  </p:sldMasterIdLst>
  <p:sldIdLst>
    <p:sldId xmlns:r="http://schemas.openxmlformats.org/officeDocument/2006/relationships" id="256" r:id="Rfe660051df3a454e"/>
    <p:sldId xmlns:r="http://schemas.openxmlformats.org/officeDocument/2006/relationships" id="257" r:id="R36f3309d92814564"/>
    <p:sldId xmlns:r="http://schemas.openxmlformats.org/officeDocument/2006/relationships" id="258" r:id="Rce87db4fa5d2440a"/>
    <p:sldId xmlns:r="http://schemas.openxmlformats.org/officeDocument/2006/relationships" id="259" r:id="Rd1cb3e4da7834d27"/>
    <p:sldId xmlns:r="http://schemas.openxmlformats.org/officeDocument/2006/relationships" id="260" r:id="R1b183d4fce054746"/>
    <p:sldId xmlns:r="http://schemas.openxmlformats.org/officeDocument/2006/relationships" id="261" r:id="R13cedfd2e6cb4715"/>
    <p:sldId xmlns:r="http://schemas.openxmlformats.org/officeDocument/2006/relationships" id="262" r:id="Rc7319830873043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736511bbe6480d" /><Relationship Type="http://schemas.openxmlformats.org/officeDocument/2006/relationships/slide" Target="/ppt/slides/slide1.xml" Id="Rfe660051df3a454e" /><Relationship Type="http://schemas.openxmlformats.org/officeDocument/2006/relationships/slide" Target="/ppt/slides/slide2.xml" Id="R36f3309d92814564" /><Relationship Type="http://schemas.openxmlformats.org/officeDocument/2006/relationships/slide" Target="/ppt/slides/slide3.xml" Id="Rce87db4fa5d2440a" /><Relationship Type="http://schemas.openxmlformats.org/officeDocument/2006/relationships/slide" Target="/ppt/slides/slide4.xml" Id="Rd1cb3e4da7834d27" /><Relationship Type="http://schemas.openxmlformats.org/officeDocument/2006/relationships/slide" Target="/ppt/slides/slide5.xml" Id="R1b183d4fce054746" /><Relationship Type="http://schemas.openxmlformats.org/officeDocument/2006/relationships/slide" Target="/ppt/slides/slide6.xml" Id="R13cedfd2e6cb4715" /><Relationship Type="http://schemas.openxmlformats.org/officeDocument/2006/relationships/slide" Target="/ppt/slides/slide7.xml" Id="Rc7319830873043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18fa51b8c748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6c2aac6904207" /><Relationship Type="http://schemas.openxmlformats.org/officeDocument/2006/relationships/theme" Target="/ppt/slideMasters/theme/theme1.xml" Id="R4f81c53d839244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56c2aac69042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36067780f46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b41ea7a9b44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f6b71b8da4e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ee9039c574f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5e3868620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b4107c3b54c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7d53f96524f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HELGHEIM HOLDING AS ble etablert [år] og holder til i Steinsland.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−524 832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HELGHEIM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Forland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5379 Steinsland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HELGHEIM HOLDING AS</a:t>
            </a:r>
          </a:p>
        </p:txBody>
      </p:sp>
    </p:spTree>
  </p:cSld>
  <p:clrMapOvr>
    <a:masterClrMapping xmlns:a="http://schemas.openxmlformats.org/drawingml/2006/main"/>
  </p:clrMapOvr>
</p:sld>
</file>