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16a2a3101442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2f9b69d1084840"/>
  </p:sldMasterIdLst>
  <p:sldIdLst>
    <p:sldId xmlns:r="http://schemas.openxmlformats.org/officeDocument/2006/relationships" id="256" r:id="R1cde04bb6ab94544"/>
    <p:sldId xmlns:r="http://schemas.openxmlformats.org/officeDocument/2006/relationships" id="257" r:id="R3d146a450bff412f"/>
    <p:sldId xmlns:r="http://schemas.openxmlformats.org/officeDocument/2006/relationships" id="258" r:id="Rb6d6d9e716c14e18"/>
    <p:sldId xmlns:r="http://schemas.openxmlformats.org/officeDocument/2006/relationships" id="259" r:id="R0d1d8683f02f4af1"/>
    <p:sldId xmlns:r="http://schemas.openxmlformats.org/officeDocument/2006/relationships" id="260" r:id="R11b04cf4897b46bc"/>
    <p:sldId xmlns:r="http://schemas.openxmlformats.org/officeDocument/2006/relationships" id="261" r:id="R3bcbf1e14a9347ac"/>
    <p:sldId xmlns:r="http://schemas.openxmlformats.org/officeDocument/2006/relationships" id="262" r:id="Rdb33f5ea547e4e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f9b69d1084840" /><Relationship Type="http://schemas.openxmlformats.org/officeDocument/2006/relationships/slide" Target="/ppt/slides/slide1.xml" Id="R1cde04bb6ab94544" /><Relationship Type="http://schemas.openxmlformats.org/officeDocument/2006/relationships/slide" Target="/ppt/slides/slide2.xml" Id="R3d146a450bff412f" /><Relationship Type="http://schemas.openxmlformats.org/officeDocument/2006/relationships/slide" Target="/ppt/slides/slide3.xml" Id="Rb6d6d9e716c14e18" /><Relationship Type="http://schemas.openxmlformats.org/officeDocument/2006/relationships/slide" Target="/ppt/slides/slide4.xml" Id="R0d1d8683f02f4af1" /><Relationship Type="http://schemas.openxmlformats.org/officeDocument/2006/relationships/slide" Target="/ppt/slides/slide5.xml" Id="R11b04cf4897b46bc" /><Relationship Type="http://schemas.openxmlformats.org/officeDocument/2006/relationships/slide" Target="/ppt/slides/slide6.xml" Id="R3bcbf1e14a9347ac" /><Relationship Type="http://schemas.openxmlformats.org/officeDocument/2006/relationships/slide" Target="/ppt/slides/slide7.xml" Id="Rdb33f5ea547e4e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344acce90d40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b3a8eb3734cfc" /><Relationship Type="http://schemas.openxmlformats.org/officeDocument/2006/relationships/theme" Target="/ppt/slideMasters/theme/theme1.xml" Id="R01ebe261950b46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6b3a8eb3734c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82ec2530743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61cc03f6a45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0765f8f5949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f86b667744b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031c9ac3841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da6ee8a2b4e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b0742712246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ANLEGG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4 309 412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BERNT HÅKON TVEIT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bernttveitlie@hotmail.com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914 831 784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