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03406d5504c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28746f45e42c5"/>
  </p:sldMasterIdLst>
  <p:sldIdLst>
    <p:sldId xmlns:r="http://schemas.openxmlformats.org/officeDocument/2006/relationships" id="256" r:id="R20b9a42ac27b4ec2"/>
    <p:sldId xmlns:r="http://schemas.openxmlformats.org/officeDocument/2006/relationships" id="257" r:id="Rf70429c6e33740c8"/>
    <p:sldId xmlns:r="http://schemas.openxmlformats.org/officeDocument/2006/relationships" id="258" r:id="R936e587c62a04b2f"/>
    <p:sldId xmlns:r="http://schemas.openxmlformats.org/officeDocument/2006/relationships" id="259" r:id="Rbdeaee7880dd4e6c"/>
    <p:sldId xmlns:r="http://schemas.openxmlformats.org/officeDocument/2006/relationships" id="260" r:id="R6beda18ab2974037"/>
    <p:sldId xmlns:r="http://schemas.openxmlformats.org/officeDocument/2006/relationships" id="261" r:id="Rb8bf442c66b04e92"/>
    <p:sldId xmlns:r="http://schemas.openxmlformats.org/officeDocument/2006/relationships" id="262" r:id="R406ae849e855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28746f45e42c5" /><Relationship Type="http://schemas.openxmlformats.org/officeDocument/2006/relationships/slide" Target="/ppt/slides/slide1.xml" Id="R20b9a42ac27b4ec2" /><Relationship Type="http://schemas.openxmlformats.org/officeDocument/2006/relationships/slide" Target="/ppt/slides/slide2.xml" Id="Rf70429c6e33740c8" /><Relationship Type="http://schemas.openxmlformats.org/officeDocument/2006/relationships/slide" Target="/ppt/slides/slide3.xml" Id="R936e587c62a04b2f" /><Relationship Type="http://schemas.openxmlformats.org/officeDocument/2006/relationships/slide" Target="/ppt/slides/slide4.xml" Id="Rbdeaee7880dd4e6c" /><Relationship Type="http://schemas.openxmlformats.org/officeDocument/2006/relationships/slide" Target="/ppt/slides/slide5.xml" Id="R6beda18ab2974037" /><Relationship Type="http://schemas.openxmlformats.org/officeDocument/2006/relationships/slide" Target="/ppt/slides/slide6.xml" Id="Rb8bf442c66b04e92" /><Relationship Type="http://schemas.openxmlformats.org/officeDocument/2006/relationships/slide" Target="/ppt/slides/slide7.xml" Id="R406ae849e855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e4d60af59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ef4827b114c0b" /><Relationship Type="http://schemas.openxmlformats.org/officeDocument/2006/relationships/theme" Target="/ppt/slideMasters/theme/theme1.xml" Id="Rf33ed751a2cc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ef4827b114c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64f80bf37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bdf6bd37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eb468e841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fa2f1399945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5b20bb257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0e3d3bec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64244ebb5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