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6ca6d4cad54a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295d9614ca42a6"/>
  </p:sldMasterIdLst>
  <p:sldIdLst>
    <p:sldId xmlns:r="http://schemas.openxmlformats.org/officeDocument/2006/relationships" id="256" r:id="R09faf30b01e8442d"/>
    <p:sldId xmlns:r="http://schemas.openxmlformats.org/officeDocument/2006/relationships" id="257" r:id="Rf6e89b8b86184b6a"/>
    <p:sldId xmlns:r="http://schemas.openxmlformats.org/officeDocument/2006/relationships" id="258" r:id="R532557ca80e745ef"/>
    <p:sldId xmlns:r="http://schemas.openxmlformats.org/officeDocument/2006/relationships" id="259" r:id="R425cf22412674b6c"/>
    <p:sldId xmlns:r="http://schemas.openxmlformats.org/officeDocument/2006/relationships" id="260" r:id="R4b494f99817c41ee"/>
    <p:sldId xmlns:r="http://schemas.openxmlformats.org/officeDocument/2006/relationships" id="261" r:id="Rcd921e0063754f91"/>
    <p:sldId xmlns:r="http://schemas.openxmlformats.org/officeDocument/2006/relationships" id="262" r:id="R261badd638e949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95d9614ca42a6" /><Relationship Type="http://schemas.openxmlformats.org/officeDocument/2006/relationships/slide" Target="/ppt/slides/slide1.xml" Id="R09faf30b01e8442d" /><Relationship Type="http://schemas.openxmlformats.org/officeDocument/2006/relationships/slide" Target="/ppt/slides/slide2.xml" Id="Rf6e89b8b86184b6a" /><Relationship Type="http://schemas.openxmlformats.org/officeDocument/2006/relationships/slide" Target="/ppt/slides/slide3.xml" Id="R532557ca80e745ef" /><Relationship Type="http://schemas.openxmlformats.org/officeDocument/2006/relationships/slide" Target="/ppt/slides/slide4.xml" Id="R425cf22412674b6c" /><Relationship Type="http://schemas.openxmlformats.org/officeDocument/2006/relationships/slide" Target="/ppt/slides/slide5.xml" Id="R4b494f99817c41ee" /><Relationship Type="http://schemas.openxmlformats.org/officeDocument/2006/relationships/slide" Target="/ppt/slides/slide6.xml" Id="Rcd921e0063754f91" /><Relationship Type="http://schemas.openxmlformats.org/officeDocument/2006/relationships/slide" Target="/ppt/slides/slide7.xml" Id="R261badd638e949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e27da263e4c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c5e5d894244d8" /><Relationship Type="http://schemas.openxmlformats.org/officeDocument/2006/relationships/theme" Target="/ppt/slideMasters/theme/theme1.xml" Id="R0d6ad11d2c964d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6c5e5d894244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520b6f2e848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520bace6c48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ff7c0aeec4f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7f7ed154a47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a8b158dc948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3c2d9d27047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38c4820eb4d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IVERSEN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IVERSEN AS ble etablert [år] og holder til i Dyrvik.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23 595 765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4 132 608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754 021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12 655 385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64 008 440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TROND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7270 Dyrvik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trondiversen@hotmail.com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