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604d3666f04f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01cddb0f83456d"/>
  </p:sldMasterIdLst>
  <p:sldIdLst>
    <p:sldId xmlns:r="http://schemas.openxmlformats.org/officeDocument/2006/relationships" id="256" r:id="Rd0082dbb005b4f4b"/>
    <p:sldId xmlns:r="http://schemas.openxmlformats.org/officeDocument/2006/relationships" id="257" r:id="Rc7a5f1e5329c40fb"/>
    <p:sldId xmlns:r="http://schemas.openxmlformats.org/officeDocument/2006/relationships" id="258" r:id="R96f0aa393a4f410d"/>
    <p:sldId xmlns:r="http://schemas.openxmlformats.org/officeDocument/2006/relationships" id="259" r:id="Rc693dccaf2684b31"/>
    <p:sldId xmlns:r="http://schemas.openxmlformats.org/officeDocument/2006/relationships" id="260" r:id="R92ba221b3e9c4453"/>
    <p:sldId xmlns:r="http://schemas.openxmlformats.org/officeDocument/2006/relationships" id="261" r:id="R2bcba23f4f05484f"/>
    <p:sldId xmlns:r="http://schemas.openxmlformats.org/officeDocument/2006/relationships" id="262" r:id="Rde3fed13a9ed4e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1cddb0f83456d" /><Relationship Type="http://schemas.openxmlformats.org/officeDocument/2006/relationships/slide" Target="/ppt/slides/slide1.xml" Id="Rd0082dbb005b4f4b" /><Relationship Type="http://schemas.openxmlformats.org/officeDocument/2006/relationships/slide" Target="/ppt/slides/slide2.xml" Id="Rc7a5f1e5329c40fb" /><Relationship Type="http://schemas.openxmlformats.org/officeDocument/2006/relationships/slide" Target="/ppt/slides/slide3.xml" Id="R96f0aa393a4f410d" /><Relationship Type="http://schemas.openxmlformats.org/officeDocument/2006/relationships/slide" Target="/ppt/slides/slide4.xml" Id="Rc693dccaf2684b31" /><Relationship Type="http://schemas.openxmlformats.org/officeDocument/2006/relationships/slide" Target="/ppt/slides/slide5.xml" Id="R92ba221b3e9c4453" /><Relationship Type="http://schemas.openxmlformats.org/officeDocument/2006/relationships/slide" Target="/ppt/slides/slide6.xml" Id="R2bcba23f4f05484f" /><Relationship Type="http://schemas.openxmlformats.org/officeDocument/2006/relationships/slide" Target="/ppt/slides/slide7.xml" Id="Rde3fed13a9ed4e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f17e4264a41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bbe97bed64aad" /><Relationship Type="http://schemas.openxmlformats.org/officeDocument/2006/relationships/theme" Target="/ppt/slideMasters/theme/theme1.xml" Id="R654af83ad71544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bbe97bed64a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333bfb28e4f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7649f24cb49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4fc4a7d454b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ea62dad3a40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0fc923e1940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535ac9a6747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68252c03f46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