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2608b24cd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c265a1f0c4610"/>
  </p:sldMasterIdLst>
  <p:sldIdLst>
    <p:sldId xmlns:r="http://schemas.openxmlformats.org/officeDocument/2006/relationships" id="256" r:id="Rb8d1dcbc70bd4bc7"/>
    <p:sldId xmlns:r="http://schemas.openxmlformats.org/officeDocument/2006/relationships" id="257" r:id="R211a036b77bf4790"/>
    <p:sldId xmlns:r="http://schemas.openxmlformats.org/officeDocument/2006/relationships" id="258" r:id="R0ad74287aa34474c"/>
    <p:sldId xmlns:r="http://schemas.openxmlformats.org/officeDocument/2006/relationships" id="259" r:id="R6dafb6436c734680"/>
    <p:sldId xmlns:r="http://schemas.openxmlformats.org/officeDocument/2006/relationships" id="260" r:id="Rfc2780c55651490e"/>
    <p:sldId xmlns:r="http://schemas.openxmlformats.org/officeDocument/2006/relationships" id="261" r:id="R13b9f9a0825c4a5f"/>
    <p:sldId xmlns:r="http://schemas.openxmlformats.org/officeDocument/2006/relationships" id="262" r:id="R7bdea63bf54b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c265a1f0c4610" /><Relationship Type="http://schemas.openxmlformats.org/officeDocument/2006/relationships/slide" Target="/ppt/slides/slide1.xml" Id="Rb8d1dcbc70bd4bc7" /><Relationship Type="http://schemas.openxmlformats.org/officeDocument/2006/relationships/slide" Target="/ppt/slides/slide2.xml" Id="R211a036b77bf4790" /><Relationship Type="http://schemas.openxmlformats.org/officeDocument/2006/relationships/slide" Target="/ppt/slides/slide3.xml" Id="R0ad74287aa34474c" /><Relationship Type="http://schemas.openxmlformats.org/officeDocument/2006/relationships/slide" Target="/ppt/slides/slide4.xml" Id="R6dafb6436c734680" /><Relationship Type="http://schemas.openxmlformats.org/officeDocument/2006/relationships/slide" Target="/ppt/slides/slide5.xml" Id="Rfc2780c55651490e" /><Relationship Type="http://schemas.openxmlformats.org/officeDocument/2006/relationships/slide" Target="/ppt/slides/slide6.xml" Id="R13b9f9a0825c4a5f" /><Relationship Type="http://schemas.openxmlformats.org/officeDocument/2006/relationships/slide" Target="/ppt/slides/slide7.xml" Id="R7bdea63bf54b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dc3db7a7344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fa1c8beec4820" /><Relationship Type="http://schemas.openxmlformats.org/officeDocument/2006/relationships/theme" Target="/ppt/slideMasters/theme/theme1.xml" Id="R4dd8bce7ae25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fa1c8beec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9fae8434c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865187c89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eedec999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7210e7c204a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c8fa52fd6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f3e9c352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b6a17c694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