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8318a8fc7b42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ee99b8419444b9"/>
  </p:sldMasterIdLst>
  <p:sldIdLst>
    <p:sldId xmlns:r="http://schemas.openxmlformats.org/officeDocument/2006/relationships" id="256" r:id="R569d0714d4b74a9c"/>
    <p:sldId xmlns:r="http://schemas.openxmlformats.org/officeDocument/2006/relationships" id="257" r:id="R537d4ea491494555"/>
    <p:sldId xmlns:r="http://schemas.openxmlformats.org/officeDocument/2006/relationships" id="258" r:id="R67465fbbbf654cdd"/>
    <p:sldId xmlns:r="http://schemas.openxmlformats.org/officeDocument/2006/relationships" id="259" r:id="R9aa7909254f9469e"/>
    <p:sldId xmlns:r="http://schemas.openxmlformats.org/officeDocument/2006/relationships" id="260" r:id="Rc090daf4eb4d48c9"/>
    <p:sldId xmlns:r="http://schemas.openxmlformats.org/officeDocument/2006/relationships" id="261" r:id="R1123fd843c704527"/>
    <p:sldId xmlns:r="http://schemas.openxmlformats.org/officeDocument/2006/relationships" id="262" r:id="R99d60396e93543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ee99b8419444b9" /><Relationship Type="http://schemas.openxmlformats.org/officeDocument/2006/relationships/slide" Target="/ppt/slides/slide1.xml" Id="R569d0714d4b74a9c" /><Relationship Type="http://schemas.openxmlformats.org/officeDocument/2006/relationships/slide" Target="/ppt/slides/slide2.xml" Id="R537d4ea491494555" /><Relationship Type="http://schemas.openxmlformats.org/officeDocument/2006/relationships/slide" Target="/ppt/slides/slide3.xml" Id="R67465fbbbf654cdd" /><Relationship Type="http://schemas.openxmlformats.org/officeDocument/2006/relationships/slide" Target="/ppt/slides/slide4.xml" Id="R9aa7909254f9469e" /><Relationship Type="http://schemas.openxmlformats.org/officeDocument/2006/relationships/slide" Target="/ppt/slides/slide5.xml" Id="Rc090daf4eb4d48c9" /><Relationship Type="http://schemas.openxmlformats.org/officeDocument/2006/relationships/slide" Target="/ppt/slides/slide6.xml" Id="R1123fd843c704527" /><Relationship Type="http://schemas.openxmlformats.org/officeDocument/2006/relationships/slide" Target="/ppt/slides/slide7.xml" Id="R99d60396e93543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8dd44e272842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29f79cf974256" /><Relationship Type="http://schemas.openxmlformats.org/officeDocument/2006/relationships/theme" Target="/ppt/slideMasters/theme/theme1.xml" Id="R840d97262d3e45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929f79cf9742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76dddb40f4d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164fdc69445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d6594ee814c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f14301a664d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a353c56d447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cfc24be8646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d06649e1d43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SVEINALL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HOLDING AS ble etablert [år] og holder til i Marnardal.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1 810 941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1 812 580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KJELL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4534 Marnardal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