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1c6a2cd5fa40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e4c6dd77574882"/>
  </p:sldMasterIdLst>
  <p:sldIdLst>
    <p:sldId xmlns:r="http://schemas.openxmlformats.org/officeDocument/2006/relationships" id="256" r:id="R98eb8f64344a44ad"/>
    <p:sldId xmlns:r="http://schemas.openxmlformats.org/officeDocument/2006/relationships" id="257" r:id="Rd62a0b8101a444c2"/>
    <p:sldId xmlns:r="http://schemas.openxmlformats.org/officeDocument/2006/relationships" id="258" r:id="R2ba50b9fcfb44ea9"/>
    <p:sldId xmlns:r="http://schemas.openxmlformats.org/officeDocument/2006/relationships" id="259" r:id="Rec24df071bac47c0"/>
    <p:sldId xmlns:r="http://schemas.openxmlformats.org/officeDocument/2006/relationships" id="260" r:id="R3cfd35aaff7747e2"/>
    <p:sldId xmlns:r="http://schemas.openxmlformats.org/officeDocument/2006/relationships" id="261" r:id="R35f8cd3a249c44f0"/>
    <p:sldId xmlns:r="http://schemas.openxmlformats.org/officeDocument/2006/relationships" id="262" r:id="R0bf39d94b41e4f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4c6dd77574882" /><Relationship Type="http://schemas.openxmlformats.org/officeDocument/2006/relationships/slide" Target="/ppt/slides/slide1.xml" Id="R98eb8f64344a44ad" /><Relationship Type="http://schemas.openxmlformats.org/officeDocument/2006/relationships/slide" Target="/ppt/slides/slide2.xml" Id="Rd62a0b8101a444c2" /><Relationship Type="http://schemas.openxmlformats.org/officeDocument/2006/relationships/slide" Target="/ppt/slides/slide3.xml" Id="R2ba50b9fcfb44ea9" /><Relationship Type="http://schemas.openxmlformats.org/officeDocument/2006/relationships/slide" Target="/ppt/slides/slide4.xml" Id="Rec24df071bac47c0" /><Relationship Type="http://schemas.openxmlformats.org/officeDocument/2006/relationships/slide" Target="/ppt/slides/slide5.xml" Id="R3cfd35aaff7747e2" /><Relationship Type="http://schemas.openxmlformats.org/officeDocument/2006/relationships/slide" Target="/ppt/slides/slide6.xml" Id="R35f8cd3a249c44f0" /><Relationship Type="http://schemas.openxmlformats.org/officeDocument/2006/relationships/slide" Target="/ppt/slides/slide7.xml" Id="R0bf39d94b41e4f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7cdc96cea41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2e5a7d57044f7" /><Relationship Type="http://schemas.openxmlformats.org/officeDocument/2006/relationships/theme" Target="/ppt/slideMasters/theme/theme1.xml" Id="R3d237f0cb73843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42e5a7d57044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26606476343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06cf72c764d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9a565ff2a4c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843cafc7d49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04a7c56f647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fa106fcd44c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b55b8aaa64e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