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b0147d56de4400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fe72a8510d8401f"/>
  </p:sldMasterIdLst>
  <p:sldIdLst>
    <p:sldId xmlns:r="http://schemas.openxmlformats.org/officeDocument/2006/relationships" id="256" r:id="R9cd031769b794c03"/>
    <p:sldId xmlns:r="http://schemas.openxmlformats.org/officeDocument/2006/relationships" id="257" r:id="R7753f70999584e8a"/>
    <p:sldId xmlns:r="http://schemas.openxmlformats.org/officeDocument/2006/relationships" id="258" r:id="Rfc3ce3d36249417e"/>
    <p:sldId xmlns:r="http://schemas.openxmlformats.org/officeDocument/2006/relationships" id="259" r:id="R3e2ce1c12cf541b6"/>
    <p:sldId xmlns:r="http://schemas.openxmlformats.org/officeDocument/2006/relationships" id="260" r:id="Rb572dd6aa7cb4206"/>
    <p:sldId xmlns:r="http://schemas.openxmlformats.org/officeDocument/2006/relationships" id="261" r:id="Rdf748906cc3f4ec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fe72a8510d8401f" /><Relationship Type="http://schemas.openxmlformats.org/officeDocument/2006/relationships/slide" Target="/ppt/slides/slide1.xml" Id="R9cd031769b794c03" /><Relationship Type="http://schemas.openxmlformats.org/officeDocument/2006/relationships/slide" Target="/ppt/slides/slide2.xml" Id="R7753f70999584e8a" /><Relationship Type="http://schemas.openxmlformats.org/officeDocument/2006/relationships/slide" Target="/ppt/slides/slide3.xml" Id="Rfc3ce3d36249417e" /><Relationship Type="http://schemas.openxmlformats.org/officeDocument/2006/relationships/slide" Target="/ppt/slides/slide4.xml" Id="R3e2ce1c12cf541b6" /><Relationship Type="http://schemas.openxmlformats.org/officeDocument/2006/relationships/slide" Target="/ppt/slides/slide5.xml" Id="Rb572dd6aa7cb4206" /><Relationship Type="http://schemas.openxmlformats.org/officeDocument/2006/relationships/slide" Target="/ppt/slides/slide6.xml" Id="Rdf748906cc3f4ec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632dcc8999e4ac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0d0f38b379412a" /><Relationship Type="http://schemas.openxmlformats.org/officeDocument/2006/relationships/theme" Target="/ppt/slideMasters/theme/theme1.xml" Id="R19b6a7405242428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00d0f38b379412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26c12e1bf74c5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d9bad084b44f3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6678c0e7cb4d3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2ddb46c4244f3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28d17519b44c2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2d7eb6ec504a6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NIKKHAH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NIKKHAH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NIKKHAH HOLDING AS ble etablert [år] og holder til i Drammen.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NIKKHAH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NIKKHAH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NIKKHAH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−850 142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−4 874 184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−11 709 273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173 766 451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NIKKHAH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Øvre Storgate 47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3018 Drammen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915 520 197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NIKKHAH HOLDING AS</a:t>
            </a:r>
          </a:p>
        </p:txBody>
      </p:sp>
    </p:spTree>
  </p:cSld>
  <p:clrMapOvr>
    <a:masterClrMapping xmlns:a="http://schemas.openxmlformats.org/drawingml/2006/main"/>
  </p:clrMapOvr>
</p:sld>
</file>