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1210b987e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ca50f6ba04c15"/>
  </p:sldMasterIdLst>
  <p:sldIdLst>
    <p:sldId xmlns:r="http://schemas.openxmlformats.org/officeDocument/2006/relationships" id="256" r:id="R5025ccf382f54a09"/>
    <p:sldId xmlns:r="http://schemas.openxmlformats.org/officeDocument/2006/relationships" id="257" r:id="Rc3808aa6fa0a48d7"/>
    <p:sldId xmlns:r="http://schemas.openxmlformats.org/officeDocument/2006/relationships" id="258" r:id="R087c25ebaabd4c44"/>
    <p:sldId xmlns:r="http://schemas.openxmlformats.org/officeDocument/2006/relationships" id="259" r:id="Ra8972e7b36684400"/>
    <p:sldId xmlns:r="http://schemas.openxmlformats.org/officeDocument/2006/relationships" id="260" r:id="R88414d36a3024f8a"/>
    <p:sldId xmlns:r="http://schemas.openxmlformats.org/officeDocument/2006/relationships" id="261" r:id="Rd9b4805652494d8c"/>
    <p:sldId xmlns:r="http://schemas.openxmlformats.org/officeDocument/2006/relationships" id="262" r:id="R600922a50d16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ca50f6ba04c15" /><Relationship Type="http://schemas.openxmlformats.org/officeDocument/2006/relationships/slide" Target="/ppt/slides/slide1.xml" Id="R5025ccf382f54a09" /><Relationship Type="http://schemas.openxmlformats.org/officeDocument/2006/relationships/slide" Target="/ppt/slides/slide2.xml" Id="Rc3808aa6fa0a48d7" /><Relationship Type="http://schemas.openxmlformats.org/officeDocument/2006/relationships/slide" Target="/ppt/slides/slide3.xml" Id="R087c25ebaabd4c44" /><Relationship Type="http://schemas.openxmlformats.org/officeDocument/2006/relationships/slide" Target="/ppt/slides/slide4.xml" Id="Ra8972e7b36684400" /><Relationship Type="http://schemas.openxmlformats.org/officeDocument/2006/relationships/slide" Target="/ppt/slides/slide5.xml" Id="R88414d36a3024f8a" /><Relationship Type="http://schemas.openxmlformats.org/officeDocument/2006/relationships/slide" Target="/ppt/slides/slide6.xml" Id="Rd9b4805652494d8c" /><Relationship Type="http://schemas.openxmlformats.org/officeDocument/2006/relationships/slide" Target="/ppt/slides/slide7.xml" Id="R600922a50d16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6b31df9c4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430079c4b405b" /><Relationship Type="http://schemas.openxmlformats.org/officeDocument/2006/relationships/theme" Target="/ppt/slideMasters/theme/theme1.xml" Id="Rb86bb2aefb7e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430079c4b40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9f2b4a1fb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a046ace4c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413712da9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894777e89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5f97b1b46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e89fd6561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430adc3f7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