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baae781c0b44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329f3f0f0c4ccd"/>
  </p:sldMasterIdLst>
  <p:sldIdLst>
    <p:sldId xmlns:r="http://schemas.openxmlformats.org/officeDocument/2006/relationships" id="256" r:id="R8c598a1881f742bf"/>
    <p:sldId xmlns:r="http://schemas.openxmlformats.org/officeDocument/2006/relationships" id="257" r:id="Rb6043ae410484859"/>
    <p:sldId xmlns:r="http://schemas.openxmlformats.org/officeDocument/2006/relationships" id="258" r:id="Ra45aed3904704ce8"/>
    <p:sldId xmlns:r="http://schemas.openxmlformats.org/officeDocument/2006/relationships" id="259" r:id="R311b195de8cd45d2"/>
    <p:sldId xmlns:r="http://schemas.openxmlformats.org/officeDocument/2006/relationships" id="260" r:id="R646b3d517dfa4aa0"/>
    <p:sldId xmlns:r="http://schemas.openxmlformats.org/officeDocument/2006/relationships" id="261" r:id="R7a0256d1c7524157"/>
    <p:sldId xmlns:r="http://schemas.openxmlformats.org/officeDocument/2006/relationships" id="262" r:id="R1433c8200a084a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329f3f0f0c4ccd" /><Relationship Type="http://schemas.openxmlformats.org/officeDocument/2006/relationships/slide" Target="/ppt/slides/slide1.xml" Id="R8c598a1881f742bf" /><Relationship Type="http://schemas.openxmlformats.org/officeDocument/2006/relationships/slide" Target="/ppt/slides/slide2.xml" Id="Rb6043ae410484859" /><Relationship Type="http://schemas.openxmlformats.org/officeDocument/2006/relationships/slide" Target="/ppt/slides/slide3.xml" Id="Ra45aed3904704ce8" /><Relationship Type="http://schemas.openxmlformats.org/officeDocument/2006/relationships/slide" Target="/ppt/slides/slide4.xml" Id="R311b195de8cd45d2" /><Relationship Type="http://schemas.openxmlformats.org/officeDocument/2006/relationships/slide" Target="/ppt/slides/slide5.xml" Id="R646b3d517dfa4aa0" /><Relationship Type="http://schemas.openxmlformats.org/officeDocument/2006/relationships/slide" Target="/ppt/slides/slide6.xml" Id="R7a0256d1c7524157" /><Relationship Type="http://schemas.openxmlformats.org/officeDocument/2006/relationships/slide" Target="/ppt/slides/slide7.xml" Id="R1433c8200a084a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54842791b45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575c62a6c4bc3" /><Relationship Type="http://schemas.openxmlformats.org/officeDocument/2006/relationships/theme" Target="/ppt/slideMasters/theme/theme1.xml" Id="R0db167c1048f4e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d575c62a6c4b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6658e803d46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13217fe2841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ed74e771240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1e84385c54b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e2ca08e69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c1f04b6744f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5d55f769d40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