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666b6727d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3eb2978544669"/>
  </p:sldMasterIdLst>
  <p:sldIdLst>
    <p:sldId xmlns:r="http://schemas.openxmlformats.org/officeDocument/2006/relationships" id="256" r:id="Rb6393c419f514211"/>
    <p:sldId xmlns:r="http://schemas.openxmlformats.org/officeDocument/2006/relationships" id="257" r:id="R74d7afc2ed3d4d72"/>
    <p:sldId xmlns:r="http://schemas.openxmlformats.org/officeDocument/2006/relationships" id="258" r:id="Rad01ce3a115c4a99"/>
    <p:sldId xmlns:r="http://schemas.openxmlformats.org/officeDocument/2006/relationships" id="259" r:id="R9b3b068f49b74307"/>
    <p:sldId xmlns:r="http://schemas.openxmlformats.org/officeDocument/2006/relationships" id="260" r:id="R7aaaad34d5f74a36"/>
    <p:sldId xmlns:r="http://schemas.openxmlformats.org/officeDocument/2006/relationships" id="261" r:id="R0b97fc80b0cf48d6"/>
    <p:sldId xmlns:r="http://schemas.openxmlformats.org/officeDocument/2006/relationships" id="262" r:id="R73d9d512245a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3eb2978544669" /><Relationship Type="http://schemas.openxmlformats.org/officeDocument/2006/relationships/slide" Target="/ppt/slides/slide1.xml" Id="Rb6393c419f514211" /><Relationship Type="http://schemas.openxmlformats.org/officeDocument/2006/relationships/slide" Target="/ppt/slides/slide2.xml" Id="R74d7afc2ed3d4d72" /><Relationship Type="http://schemas.openxmlformats.org/officeDocument/2006/relationships/slide" Target="/ppt/slides/slide3.xml" Id="Rad01ce3a115c4a99" /><Relationship Type="http://schemas.openxmlformats.org/officeDocument/2006/relationships/slide" Target="/ppt/slides/slide4.xml" Id="R9b3b068f49b74307" /><Relationship Type="http://schemas.openxmlformats.org/officeDocument/2006/relationships/slide" Target="/ppt/slides/slide5.xml" Id="R7aaaad34d5f74a36" /><Relationship Type="http://schemas.openxmlformats.org/officeDocument/2006/relationships/slide" Target="/ppt/slides/slide6.xml" Id="R0b97fc80b0cf48d6" /><Relationship Type="http://schemas.openxmlformats.org/officeDocument/2006/relationships/slide" Target="/ppt/slides/slide7.xml" Id="R73d9d512245a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98fb86917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1afc9ac4b4b4f" /><Relationship Type="http://schemas.openxmlformats.org/officeDocument/2006/relationships/theme" Target="/ppt/slideMasters/theme/theme1.xml" Id="Radb0b8cbffb848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1afc9ac4b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b2884c421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7f129c3b4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560776c1548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fb1e7339f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762e25526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db16edc3b44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6e8739cf5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