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64ec1ea5a44e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e2db98a93f4fc8"/>
  </p:sldMasterIdLst>
  <p:sldIdLst>
    <p:sldId xmlns:r="http://schemas.openxmlformats.org/officeDocument/2006/relationships" id="256" r:id="Rc42bc25832e546ac"/>
    <p:sldId xmlns:r="http://schemas.openxmlformats.org/officeDocument/2006/relationships" id="257" r:id="Rd3d50aead7ef43e2"/>
    <p:sldId xmlns:r="http://schemas.openxmlformats.org/officeDocument/2006/relationships" id="258" r:id="R472650f266a443d3"/>
    <p:sldId xmlns:r="http://schemas.openxmlformats.org/officeDocument/2006/relationships" id="259" r:id="Ree4e4f44f07f4db4"/>
    <p:sldId xmlns:r="http://schemas.openxmlformats.org/officeDocument/2006/relationships" id="260" r:id="Ra97c097240734747"/>
    <p:sldId xmlns:r="http://schemas.openxmlformats.org/officeDocument/2006/relationships" id="261" r:id="R7fc5a00cb48c405b"/>
    <p:sldId xmlns:r="http://schemas.openxmlformats.org/officeDocument/2006/relationships" id="262" r:id="Rb3cd4a79b1ea4b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e2db98a93f4fc8" /><Relationship Type="http://schemas.openxmlformats.org/officeDocument/2006/relationships/slide" Target="/ppt/slides/slide1.xml" Id="Rc42bc25832e546ac" /><Relationship Type="http://schemas.openxmlformats.org/officeDocument/2006/relationships/slide" Target="/ppt/slides/slide2.xml" Id="Rd3d50aead7ef43e2" /><Relationship Type="http://schemas.openxmlformats.org/officeDocument/2006/relationships/slide" Target="/ppt/slides/slide3.xml" Id="R472650f266a443d3" /><Relationship Type="http://schemas.openxmlformats.org/officeDocument/2006/relationships/slide" Target="/ppt/slides/slide4.xml" Id="Ree4e4f44f07f4db4" /><Relationship Type="http://schemas.openxmlformats.org/officeDocument/2006/relationships/slide" Target="/ppt/slides/slide5.xml" Id="Ra97c097240734747" /><Relationship Type="http://schemas.openxmlformats.org/officeDocument/2006/relationships/slide" Target="/ppt/slides/slide6.xml" Id="R7fc5a00cb48c405b" /><Relationship Type="http://schemas.openxmlformats.org/officeDocument/2006/relationships/slide" Target="/ppt/slides/slide7.xml" Id="Rb3cd4a79b1ea4b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3f5139a97440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98f370f494afc" /><Relationship Type="http://schemas.openxmlformats.org/officeDocument/2006/relationships/theme" Target="/ppt/slideMasters/theme/theme1.xml" Id="Ra5f08de51ae649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498f370f494a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35603832644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889e20d3749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32dba200846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9338899824a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3ff94a50041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8d300894a44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f9f5c97b14c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 JENSEN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 JENSEN HOLDING AS ble etablert [år] og holder til i Slattum.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−683 471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47 655 276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52 708 858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Rudsteinveien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1480 Slattum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