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071266607343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d9b103afcf41df"/>
  </p:sldMasterIdLst>
  <p:sldIdLst>
    <p:sldId xmlns:r="http://schemas.openxmlformats.org/officeDocument/2006/relationships" id="256" r:id="R46149c0115d345ec"/>
    <p:sldId xmlns:r="http://schemas.openxmlformats.org/officeDocument/2006/relationships" id="257" r:id="R52f0f2bff3634cd8"/>
    <p:sldId xmlns:r="http://schemas.openxmlformats.org/officeDocument/2006/relationships" id="258" r:id="R80a5dd0e347f4d14"/>
    <p:sldId xmlns:r="http://schemas.openxmlformats.org/officeDocument/2006/relationships" id="259" r:id="Rf9c4c8134ae0467d"/>
    <p:sldId xmlns:r="http://schemas.openxmlformats.org/officeDocument/2006/relationships" id="260" r:id="R6fb7b466e4d84848"/>
    <p:sldId xmlns:r="http://schemas.openxmlformats.org/officeDocument/2006/relationships" id="261" r:id="Rd2fb6633386b4589"/>
    <p:sldId xmlns:r="http://schemas.openxmlformats.org/officeDocument/2006/relationships" id="262" r:id="R7fa0ccb462834e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d9b103afcf41df" /><Relationship Type="http://schemas.openxmlformats.org/officeDocument/2006/relationships/slide" Target="/ppt/slides/slide1.xml" Id="R46149c0115d345ec" /><Relationship Type="http://schemas.openxmlformats.org/officeDocument/2006/relationships/slide" Target="/ppt/slides/slide2.xml" Id="R52f0f2bff3634cd8" /><Relationship Type="http://schemas.openxmlformats.org/officeDocument/2006/relationships/slide" Target="/ppt/slides/slide3.xml" Id="R80a5dd0e347f4d14" /><Relationship Type="http://schemas.openxmlformats.org/officeDocument/2006/relationships/slide" Target="/ppt/slides/slide4.xml" Id="Rf9c4c8134ae0467d" /><Relationship Type="http://schemas.openxmlformats.org/officeDocument/2006/relationships/slide" Target="/ppt/slides/slide5.xml" Id="R6fb7b466e4d84848" /><Relationship Type="http://schemas.openxmlformats.org/officeDocument/2006/relationships/slide" Target="/ppt/slides/slide6.xml" Id="Rd2fb6633386b4589" /><Relationship Type="http://schemas.openxmlformats.org/officeDocument/2006/relationships/slide" Target="/ppt/slides/slide7.xml" Id="R7fa0ccb462834e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bc7054dc5945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fbcc779d44d1a" /><Relationship Type="http://schemas.openxmlformats.org/officeDocument/2006/relationships/theme" Target="/ppt/slideMasters/theme/theme1.xml" Id="R9274c75dba0f4d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5fbcc779d44d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8813f020547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667b2a5b145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43326604646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562e386714b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ee4e5737c40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a77bd9da046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86eaff34449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APP FJORD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 FJORD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487 096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CHANDNA GAUTAM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KANKAANPÄÄ TUULIA NIINA 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Stålverkskroken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appfjord.com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915 565 476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