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db2bc6ba394c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92d92dc0c44e4"/>
  </p:sldMasterIdLst>
  <p:sldIdLst>
    <p:sldId xmlns:r="http://schemas.openxmlformats.org/officeDocument/2006/relationships" id="256" r:id="R447bda8369b346db"/>
    <p:sldId xmlns:r="http://schemas.openxmlformats.org/officeDocument/2006/relationships" id="257" r:id="R515e766d84ce42b4"/>
    <p:sldId xmlns:r="http://schemas.openxmlformats.org/officeDocument/2006/relationships" id="258" r:id="R879b6e9688ef4487"/>
    <p:sldId xmlns:r="http://schemas.openxmlformats.org/officeDocument/2006/relationships" id="259" r:id="R1bd4d912e1174553"/>
    <p:sldId xmlns:r="http://schemas.openxmlformats.org/officeDocument/2006/relationships" id="260" r:id="Rc7c796a160fe448a"/>
    <p:sldId xmlns:r="http://schemas.openxmlformats.org/officeDocument/2006/relationships" id="261" r:id="Rc39faa44c8eb41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92d92dc0c44e4" /><Relationship Type="http://schemas.openxmlformats.org/officeDocument/2006/relationships/slide" Target="/ppt/slides/slide1.xml" Id="R447bda8369b346db" /><Relationship Type="http://schemas.openxmlformats.org/officeDocument/2006/relationships/slide" Target="/ppt/slides/slide2.xml" Id="R515e766d84ce42b4" /><Relationship Type="http://schemas.openxmlformats.org/officeDocument/2006/relationships/slide" Target="/ppt/slides/slide3.xml" Id="R879b6e9688ef4487" /><Relationship Type="http://schemas.openxmlformats.org/officeDocument/2006/relationships/slide" Target="/ppt/slides/slide4.xml" Id="R1bd4d912e1174553" /><Relationship Type="http://schemas.openxmlformats.org/officeDocument/2006/relationships/slide" Target="/ppt/slides/slide5.xml" Id="Rc7c796a160fe448a" /><Relationship Type="http://schemas.openxmlformats.org/officeDocument/2006/relationships/slide" Target="/ppt/slides/slide6.xml" Id="Rc39faa44c8eb41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ed72c10a8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316d451e94e1a" /><Relationship Type="http://schemas.openxmlformats.org/officeDocument/2006/relationships/theme" Target="/ppt/slideMasters/theme/theme1.xml" Id="Rd1cff7833bd144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5316d451e9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bc5322bba3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2647dda6f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804a4df8044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3e978c86940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9b0dc940e40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0d4d576d2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SONIRO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Lars-Ivar Nilsen, Melkhusveien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9409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ivar.lars@gmail.com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www.soniro.no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915 577 458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SONIRO AS</a:t>
            </a:r>
          </a:p>
        </p:txBody>
      </p:sp>
    </p:spTree>
  </p:cSld>
  <p:clrMapOvr>
    <a:masterClrMapping xmlns:a="http://schemas.openxmlformats.org/drawingml/2006/main"/>
  </p:clrMapOvr>
</p:sld>
</file>