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4fef4e9e054c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96a81e31b24ef3"/>
  </p:sldMasterIdLst>
  <p:sldIdLst>
    <p:sldId xmlns:r="http://schemas.openxmlformats.org/officeDocument/2006/relationships" id="256" r:id="Rdeb202eeeed8472b"/>
    <p:sldId xmlns:r="http://schemas.openxmlformats.org/officeDocument/2006/relationships" id="257" r:id="R1abe6acaab2c42ad"/>
    <p:sldId xmlns:r="http://schemas.openxmlformats.org/officeDocument/2006/relationships" id="258" r:id="R38bf67e26ecd42e3"/>
    <p:sldId xmlns:r="http://schemas.openxmlformats.org/officeDocument/2006/relationships" id="259" r:id="Rdbc2b9dfaaf04a8c"/>
    <p:sldId xmlns:r="http://schemas.openxmlformats.org/officeDocument/2006/relationships" id="260" r:id="Re6036cc626fc451c"/>
    <p:sldId xmlns:r="http://schemas.openxmlformats.org/officeDocument/2006/relationships" id="261" r:id="Rab1505c874fb4ce8"/>
    <p:sldId xmlns:r="http://schemas.openxmlformats.org/officeDocument/2006/relationships" id="262" r:id="R6afc783caa7343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96a81e31b24ef3" /><Relationship Type="http://schemas.openxmlformats.org/officeDocument/2006/relationships/slide" Target="/ppt/slides/slide1.xml" Id="Rdeb202eeeed8472b" /><Relationship Type="http://schemas.openxmlformats.org/officeDocument/2006/relationships/slide" Target="/ppt/slides/slide2.xml" Id="R1abe6acaab2c42ad" /><Relationship Type="http://schemas.openxmlformats.org/officeDocument/2006/relationships/slide" Target="/ppt/slides/slide3.xml" Id="R38bf67e26ecd42e3" /><Relationship Type="http://schemas.openxmlformats.org/officeDocument/2006/relationships/slide" Target="/ppt/slides/slide4.xml" Id="Rdbc2b9dfaaf04a8c" /><Relationship Type="http://schemas.openxmlformats.org/officeDocument/2006/relationships/slide" Target="/ppt/slides/slide5.xml" Id="Re6036cc626fc451c" /><Relationship Type="http://schemas.openxmlformats.org/officeDocument/2006/relationships/slide" Target="/ppt/slides/slide6.xml" Id="Rab1505c874fb4ce8" /><Relationship Type="http://schemas.openxmlformats.org/officeDocument/2006/relationships/slide" Target="/ppt/slides/slide7.xml" Id="R6afc783caa7343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de96a1be0843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2321436bb49f6" /><Relationship Type="http://schemas.openxmlformats.org/officeDocument/2006/relationships/theme" Target="/ppt/slideMasters/theme/theme1.xml" Id="R73973f97796047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d2321436bb49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0ca535dc394a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b572c9591b4b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d4be2a57944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f8b37c3d246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2a5d33674342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75d2765d3048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07a18e94242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SONIRO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SONIRO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4 720 054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258 175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145 471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1 414 707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LARS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Lars-Ivar Nilsen, Melkhusveien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9409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ivar.lars@gmail.com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www.soniro.no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915 577 458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