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448da877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a8e18ef4f4d3c"/>
  </p:sldMasterIdLst>
  <p:sldIdLst>
    <p:sldId xmlns:r="http://schemas.openxmlformats.org/officeDocument/2006/relationships" id="256" r:id="R51731ad414cd4674"/>
    <p:sldId xmlns:r="http://schemas.openxmlformats.org/officeDocument/2006/relationships" id="257" r:id="R006ca16757924ec8"/>
    <p:sldId xmlns:r="http://schemas.openxmlformats.org/officeDocument/2006/relationships" id="258" r:id="R7fe42a10b3b34c23"/>
    <p:sldId xmlns:r="http://schemas.openxmlformats.org/officeDocument/2006/relationships" id="259" r:id="Rf00fc9a002074887"/>
    <p:sldId xmlns:r="http://schemas.openxmlformats.org/officeDocument/2006/relationships" id="260" r:id="R5f11c6f5677a482c"/>
    <p:sldId xmlns:r="http://schemas.openxmlformats.org/officeDocument/2006/relationships" id="261" r:id="R5a7cc450f86f46c1"/>
    <p:sldId xmlns:r="http://schemas.openxmlformats.org/officeDocument/2006/relationships" id="262" r:id="R40bbc6215b87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a8e18ef4f4d3c" /><Relationship Type="http://schemas.openxmlformats.org/officeDocument/2006/relationships/slide" Target="/ppt/slides/slide1.xml" Id="R51731ad414cd4674" /><Relationship Type="http://schemas.openxmlformats.org/officeDocument/2006/relationships/slide" Target="/ppt/slides/slide2.xml" Id="R006ca16757924ec8" /><Relationship Type="http://schemas.openxmlformats.org/officeDocument/2006/relationships/slide" Target="/ppt/slides/slide3.xml" Id="R7fe42a10b3b34c23" /><Relationship Type="http://schemas.openxmlformats.org/officeDocument/2006/relationships/slide" Target="/ppt/slides/slide4.xml" Id="Rf00fc9a002074887" /><Relationship Type="http://schemas.openxmlformats.org/officeDocument/2006/relationships/slide" Target="/ppt/slides/slide5.xml" Id="R5f11c6f5677a482c" /><Relationship Type="http://schemas.openxmlformats.org/officeDocument/2006/relationships/slide" Target="/ppt/slides/slide6.xml" Id="R5a7cc450f86f46c1" /><Relationship Type="http://schemas.openxmlformats.org/officeDocument/2006/relationships/slide" Target="/ppt/slides/slide7.xml" Id="R40bbc6215b87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4b1077170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0d9c998ac45d9" /><Relationship Type="http://schemas.openxmlformats.org/officeDocument/2006/relationships/theme" Target="/ppt/slideMasters/theme/theme1.xml" Id="R96cd9780140e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0d9c998ac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2ee212a6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4253d235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d82a9867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5bb60ae5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16de2a072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a1f74b8e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0255789b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