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1f9062862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144c2161f43e0"/>
  </p:sldMasterIdLst>
  <p:sldIdLst>
    <p:sldId xmlns:r="http://schemas.openxmlformats.org/officeDocument/2006/relationships" id="256" r:id="Re2c63552c7624209"/>
    <p:sldId xmlns:r="http://schemas.openxmlformats.org/officeDocument/2006/relationships" id="257" r:id="R3afb60e01b4c4060"/>
    <p:sldId xmlns:r="http://schemas.openxmlformats.org/officeDocument/2006/relationships" id="258" r:id="Rc3d8df33a44d41a5"/>
    <p:sldId xmlns:r="http://schemas.openxmlformats.org/officeDocument/2006/relationships" id="259" r:id="Rf54f93b7a5b543c0"/>
    <p:sldId xmlns:r="http://schemas.openxmlformats.org/officeDocument/2006/relationships" id="260" r:id="R3b8ef9bb478e4b75"/>
    <p:sldId xmlns:r="http://schemas.openxmlformats.org/officeDocument/2006/relationships" id="261" r:id="Ra5907103c24441d1"/>
    <p:sldId xmlns:r="http://schemas.openxmlformats.org/officeDocument/2006/relationships" id="262" r:id="R55476bdbc723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144c2161f43e0" /><Relationship Type="http://schemas.openxmlformats.org/officeDocument/2006/relationships/slide" Target="/ppt/slides/slide1.xml" Id="Re2c63552c7624209" /><Relationship Type="http://schemas.openxmlformats.org/officeDocument/2006/relationships/slide" Target="/ppt/slides/slide2.xml" Id="R3afb60e01b4c4060" /><Relationship Type="http://schemas.openxmlformats.org/officeDocument/2006/relationships/slide" Target="/ppt/slides/slide3.xml" Id="Rc3d8df33a44d41a5" /><Relationship Type="http://schemas.openxmlformats.org/officeDocument/2006/relationships/slide" Target="/ppt/slides/slide4.xml" Id="Rf54f93b7a5b543c0" /><Relationship Type="http://schemas.openxmlformats.org/officeDocument/2006/relationships/slide" Target="/ppt/slides/slide5.xml" Id="R3b8ef9bb478e4b75" /><Relationship Type="http://schemas.openxmlformats.org/officeDocument/2006/relationships/slide" Target="/ppt/slides/slide6.xml" Id="Ra5907103c24441d1" /><Relationship Type="http://schemas.openxmlformats.org/officeDocument/2006/relationships/slide" Target="/ppt/slides/slide7.xml" Id="R55476bdbc723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7c3451b69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97a89d68740f0" /><Relationship Type="http://schemas.openxmlformats.org/officeDocument/2006/relationships/theme" Target="/ppt/slideMasters/theme/theme1.xml" Id="R321e4abade9043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97a89d68740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4c487216e4d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13c07d3f7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e51c9a93d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300fb17c24f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6ab6f1829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f418d25af49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8b3293ea4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FOODFIGHTERS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FOODFIGHTERS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15 727 732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FOODFIGHTERS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christel.thulin@gmail.com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915 744 141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