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ae94ba185743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e78e4afafe45b3"/>
  </p:sldMasterIdLst>
  <p:sldIdLst>
    <p:sldId xmlns:r="http://schemas.openxmlformats.org/officeDocument/2006/relationships" id="256" r:id="R53a44aed26bf48d7"/>
    <p:sldId xmlns:r="http://schemas.openxmlformats.org/officeDocument/2006/relationships" id="257" r:id="Rec797259f868464c"/>
    <p:sldId xmlns:r="http://schemas.openxmlformats.org/officeDocument/2006/relationships" id="258" r:id="Ra642e6faa4814f07"/>
    <p:sldId xmlns:r="http://schemas.openxmlformats.org/officeDocument/2006/relationships" id="259" r:id="Reef807a3697f455b"/>
    <p:sldId xmlns:r="http://schemas.openxmlformats.org/officeDocument/2006/relationships" id="260" r:id="Rcb3d3f1c00ff4c91"/>
    <p:sldId xmlns:r="http://schemas.openxmlformats.org/officeDocument/2006/relationships" id="261" r:id="R12de5fd5bbd44e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e78e4afafe45b3" /><Relationship Type="http://schemas.openxmlformats.org/officeDocument/2006/relationships/slide" Target="/ppt/slides/slide1.xml" Id="R53a44aed26bf48d7" /><Relationship Type="http://schemas.openxmlformats.org/officeDocument/2006/relationships/slide" Target="/ppt/slides/slide2.xml" Id="Rec797259f868464c" /><Relationship Type="http://schemas.openxmlformats.org/officeDocument/2006/relationships/slide" Target="/ppt/slides/slide3.xml" Id="Ra642e6faa4814f07" /><Relationship Type="http://schemas.openxmlformats.org/officeDocument/2006/relationships/slide" Target="/ppt/slides/slide4.xml" Id="Reef807a3697f455b" /><Relationship Type="http://schemas.openxmlformats.org/officeDocument/2006/relationships/slide" Target="/ppt/slides/slide5.xml" Id="Rcb3d3f1c00ff4c91" /><Relationship Type="http://schemas.openxmlformats.org/officeDocument/2006/relationships/slide" Target="/ppt/slides/slide6.xml" Id="R12de5fd5bbd44e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8dd02a52e4a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a7e8bdc5e4d16" /><Relationship Type="http://schemas.openxmlformats.org/officeDocument/2006/relationships/theme" Target="/ppt/slideMasters/theme/theme1.xml" Id="Rcdbf55bbe12b41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a7e8bdc5e4d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c12375b6b43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08578dfef42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3b09a961f44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2c7e7f96945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0ad23a42d42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d2bcebb76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