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60e6bc9a9240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017f59ca984099"/>
  </p:sldMasterIdLst>
  <p:sldIdLst>
    <p:sldId xmlns:r="http://schemas.openxmlformats.org/officeDocument/2006/relationships" id="256" r:id="Rc59a6ef6d0744b9b"/>
    <p:sldId xmlns:r="http://schemas.openxmlformats.org/officeDocument/2006/relationships" id="257" r:id="R29bddf5b3d3d4912"/>
    <p:sldId xmlns:r="http://schemas.openxmlformats.org/officeDocument/2006/relationships" id="258" r:id="Rb114e26f83f841bd"/>
    <p:sldId xmlns:r="http://schemas.openxmlformats.org/officeDocument/2006/relationships" id="259" r:id="R1bd47e9e53674c50"/>
    <p:sldId xmlns:r="http://schemas.openxmlformats.org/officeDocument/2006/relationships" id="260" r:id="R47e39ebe3d674d09"/>
    <p:sldId xmlns:r="http://schemas.openxmlformats.org/officeDocument/2006/relationships" id="261" r:id="R3e8a1627204a42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17f59ca984099" /><Relationship Type="http://schemas.openxmlformats.org/officeDocument/2006/relationships/slide" Target="/ppt/slides/slide1.xml" Id="Rc59a6ef6d0744b9b" /><Relationship Type="http://schemas.openxmlformats.org/officeDocument/2006/relationships/slide" Target="/ppt/slides/slide2.xml" Id="R29bddf5b3d3d4912" /><Relationship Type="http://schemas.openxmlformats.org/officeDocument/2006/relationships/slide" Target="/ppt/slides/slide3.xml" Id="Rb114e26f83f841bd" /><Relationship Type="http://schemas.openxmlformats.org/officeDocument/2006/relationships/slide" Target="/ppt/slides/slide4.xml" Id="R1bd47e9e53674c50" /><Relationship Type="http://schemas.openxmlformats.org/officeDocument/2006/relationships/slide" Target="/ppt/slides/slide5.xml" Id="R47e39ebe3d674d09" /><Relationship Type="http://schemas.openxmlformats.org/officeDocument/2006/relationships/slide" Target="/ppt/slides/slide6.xml" Id="R3e8a1627204a42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fd69f332f47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aa124a07b46b5" /><Relationship Type="http://schemas.openxmlformats.org/officeDocument/2006/relationships/theme" Target="/ppt/slideMasters/theme/theme1.xml" Id="R27f5469f07bc44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5aa124a07b46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7802060a44f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7d800507a49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e124d27814e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8f79d2bd94b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31060fdee46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0f764940f49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