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65d61c4d4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cc5af2bec4767"/>
  </p:sldMasterIdLst>
  <p:sldIdLst>
    <p:sldId xmlns:r="http://schemas.openxmlformats.org/officeDocument/2006/relationships" id="256" r:id="R629f6d4568b546f6"/>
    <p:sldId xmlns:r="http://schemas.openxmlformats.org/officeDocument/2006/relationships" id="257" r:id="R0cc4ad8a096f4307"/>
    <p:sldId xmlns:r="http://schemas.openxmlformats.org/officeDocument/2006/relationships" id="258" r:id="R56da248e523a4822"/>
    <p:sldId xmlns:r="http://schemas.openxmlformats.org/officeDocument/2006/relationships" id="259" r:id="R17508b9d9de44a41"/>
    <p:sldId xmlns:r="http://schemas.openxmlformats.org/officeDocument/2006/relationships" id="260" r:id="Rf4582d04496a409c"/>
    <p:sldId xmlns:r="http://schemas.openxmlformats.org/officeDocument/2006/relationships" id="261" r:id="R6538c6059dae412f"/>
    <p:sldId xmlns:r="http://schemas.openxmlformats.org/officeDocument/2006/relationships" id="262" r:id="R8e58e9fca810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cc5af2bec4767" /><Relationship Type="http://schemas.openxmlformats.org/officeDocument/2006/relationships/slide" Target="/ppt/slides/slide1.xml" Id="R629f6d4568b546f6" /><Relationship Type="http://schemas.openxmlformats.org/officeDocument/2006/relationships/slide" Target="/ppt/slides/slide2.xml" Id="R0cc4ad8a096f4307" /><Relationship Type="http://schemas.openxmlformats.org/officeDocument/2006/relationships/slide" Target="/ppt/slides/slide3.xml" Id="R56da248e523a4822" /><Relationship Type="http://schemas.openxmlformats.org/officeDocument/2006/relationships/slide" Target="/ppt/slides/slide4.xml" Id="R17508b9d9de44a41" /><Relationship Type="http://schemas.openxmlformats.org/officeDocument/2006/relationships/slide" Target="/ppt/slides/slide5.xml" Id="Rf4582d04496a409c" /><Relationship Type="http://schemas.openxmlformats.org/officeDocument/2006/relationships/slide" Target="/ppt/slides/slide6.xml" Id="R6538c6059dae412f" /><Relationship Type="http://schemas.openxmlformats.org/officeDocument/2006/relationships/slide" Target="/ppt/slides/slide7.xml" Id="R8e58e9fca810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34a432422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b4edc5e1a4791" /><Relationship Type="http://schemas.openxmlformats.org/officeDocument/2006/relationships/theme" Target="/ppt/slideMasters/theme/theme1.xml" Id="R585e81972ade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b4edc5e1a47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4241265c24d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abea443c9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523cec2b7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7ea7d6892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3a89187c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fd3903e743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ae2cb1e8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