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4f053907f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38d4a756344d5"/>
  </p:sldMasterIdLst>
  <p:sldIdLst>
    <p:sldId xmlns:r="http://schemas.openxmlformats.org/officeDocument/2006/relationships" id="256" r:id="R8faf0617297a40dc"/>
    <p:sldId xmlns:r="http://schemas.openxmlformats.org/officeDocument/2006/relationships" id="257" r:id="R30f449e0c94d4190"/>
    <p:sldId xmlns:r="http://schemas.openxmlformats.org/officeDocument/2006/relationships" id="258" r:id="R080c1e82ebd143a5"/>
    <p:sldId xmlns:r="http://schemas.openxmlformats.org/officeDocument/2006/relationships" id="259" r:id="R76ee6f0759b64e02"/>
    <p:sldId xmlns:r="http://schemas.openxmlformats.org/officeDocument/2006/relationships" id="260" r:id="R9ae2464821304ed5"/>
    <p:sldId xmlns:r="http://schemas.openxmlformats.org/officeDocument/2006/relationships" id="261" r:id="R3bba03259ca84875"/>
    <p:sldId xmlns:r="http://schemas.openxmlformats.org/officeDocument/2006/relationships" id="262" r:id="R4ae64551156a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38d4a756344d5" /><Relationship Type="http://schemas.openxmlformats.org/officeDocument/2006/relationships/slide" Target="/ppt/slides/slide1.xml" Id="R8faf0617297a40dc" /><Relationship Type="http://schemas.openxmlformats.org/officeDocument/2006/relationships/slide" Target="/ppt/slides/slide2.xml" Id="R30f449e0c94d4190" /><Relationship Type="http://schemas.openxmlformats.org/officeDocument/2006/relationships/slide" Target="/ppt/slides/slide3.xml" Id="R080c1e82ebd143a5" /><Relationship Type="http://schemas.openxmlformats.org/officeDocument/2006/relationships/slide" Target="/ppt/slides/slide4.xml" Id="R76ee6f0759b64e02" /><Relationship Type="http://schemas.openxmlformats.org/officeDocument/2006/relationships/slide" Target="/ppt/slides/slide5.xml" Id="R9ae2464821304ed5" /><Relationship Type="http://schemas.openxmlformats.org/officeDocument/2006/relationships/slide" Target="/ppt/slides/slide6.xml" Id="R3bba03259ca84875" /><Relationship Type="http://schemas.openxmlformats.org/officeDocument/2006/relationships/slide" Target="/ppt/slides/slide7.xml" Id="R4ae64551156a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9d2df5da2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8be95bc14948" /><Relationship Type="http://schemas.openxmlformats.org/officeDocument/2006/relationships/theme" Target="/ppt/slideMasters/theme/theme1.xml" Id="R0f2dbc5d9fb9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c8be95bc1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8f0884f2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d0cc541c2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604dcb8f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7497db74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0c47b844e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7c000b66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0645352f9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175 983 446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15 048 107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39 114 533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MONAR INVEST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JØRGENGÅRD HOLDING AS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JOHANSEN HOLDING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HERMANNS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ANDREAS WARICH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KANCKS INVEST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