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8022d1817646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19a122733546d2"/>
  </p:sldMasterIdLst>
  <p:sldIdLst>
    <p:sldId xmlns:r="http://schemas.openxmlformats.org/officeDocument/2006/relationships" id="256" r:id="R9c0561ec60cb4d5e"/>
    <p:sldId xmlns:r="http://schemas.openxmlformats.org/officeDocument/2006/relationships" id="257" r:id="R7282dad8d4b043ef"/>
    <p:sldId xmlns:r="http://schemas.openxmlformats.org/officeDocument/2006/relationships" id="258" r:id="Rfd6cda9eb3444232"/>
    <p:sldId xmlns:r="http://schemas.openxmlformats.org/officeDocument/2006/relationships" id="259" r:id="R59dcead7d52f41b6"/>
    <p:sldId xmlns:r="http://schemas.openxmlformats.org/officeDocument/2006/relationships" id="260" r:id="R0e0fcb4ff82c443f"/>
    <p:sldId xmlns:r="http://schemas.openxmlformats.org/officeDocument/2006/relationships" id="261" r:id="Rc88f8f5c800642f2"/>
    <p:sldId xmlns:r="http://schemas.openxmlformats.org/officeDocument/2006/relationships" id="262" r:id="Ra62b4047e2c244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19a122733546d2" /><Relationship Type="http://schemas.openxmlformats.org/officeDocument/2006/relationships/slide" Target="/ppt/slides/slide1.xml" Id="R9c0561ec60cb4d5e" /><Relationship Type="http://schemas.openxmlformats.org/officeDocument/2006/relationships/slide" Target="/ppt/slides/slide2.xml" Id="R7282dad8d4b043ef" /><Relationship Type="http://schemas.openxmlformats.org/officeDocument/2006/relationships/slide" Target="/ppt/slides/slide3.xml" Id="Rfd6cda9eb3444232" /><Relationship Type="http://schemas.openxmlformats.org/officeDocument/2006/relationships/slide" Target="/ppt/slides/slide4.xml" Id="R59dcead7d52f41b6" /><Relationship Type="http://schemas.openxmlformats.org/officeDocument/2006/relationships/slide" Target="/ppt/slides/slide5.xml" Id="R0e0fcb4ff82c443f" /><Relationship Type="http://schemas.openxmlformats.org/officeDocument/2006/relationships/slide" Target="/ppt/slides/slide6.xml" Id="Rc88f8f5c800642f2" /><Relationship Type="http://schemas.openxmlformats.org/officeDocument/2006/relationships/slide" Target="/ppt/slides/slide7.xml" Id="Ra62b4047e2c244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83538271114b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47d559fe344f1" /><Relationship Type="http://schemas.openxmlformats.org/officeDocument/2006/relationships/theme" Target="/ppt/slideMasters/theme/theme1.xml" Id="R22850862387140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147d559fe344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d8cd1d08942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8a33c64c841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7988bb91e47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7c0f0b8bc4a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f80ffc34a45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31cf4bc7548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742774b8b42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WORKSONLAND ARKITEKTUR OG LANDSKAP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WORKSONLAND ARKITEKTUR OG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WORKSONLAND ARKITEKTUR OG LANDSKAP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WORKSONLAND ARKITEKTUR OG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WORKSONLAND ARKITEKTUR OG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WORKSONLAND ARKITEKTUR OG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−77 174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WORKSONLAND ARKITEKTUR OG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SEBASTIAN RIVERA AGUSTIN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SJÖDAHL ELISABETH ULRIKA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WORKSONLAND ARKITEKTUR OG LANDSKAP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Øygardveien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1357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915 840 310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WORKSONLAND ARKITEKTUR OG LANDSKAP AS</a:t>
            </a:r>
          </a:p>
        </p:txBody>
      </p:sp>
    </p:spTree>
  </p:cSld>
  <p:clrMapOvr>
    <a:masterClrMapping xmlns:a="http://schemas.openxmlformats.org/drawingml/2006/main"/>
  </p:clrMapOvr>
</p:sld>
</file>