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ff039cf51f49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8190d9676243b5"/>
  </p:sldMasterIdLst>
  <p:sldIdLst>
    <p:sldId xmlns:r="http://schemas.openxmlformats.org/officeDocument/2006/relationships" id="256" r:id="R8500e83a2f4f4d15"/>
    <p:sldId xmlns:r="http://schemas.openxmlformats.org/officeDocument/2006/relationships" id="257" r:id="R576c86a1731047ed"/>
    <p:sldId xmlns:r="http://schemas.openxmlformats.org/officeDocument/2006/relationships" id="258" r:id="Rb344919c1a124815"/>
    <p:sldId xmlns:r="http://schemas.openxmlformats.org/officeDocument/2006/relationships" id="259" r:id="R11a0a8ba3cd146b4"/>
    <p:sldId xmlns:r="http://schemas.openxmlformats.org/officeDocument/2006/relationships" id="260" r:id="R150bcab04e5640a8"/>
    <p:sldId xmlns:r="http://schemas.openxmlformats.org/officeDocument/2006/relationships" id="261" r:id="Rfca95f7675a548e4"/>
    <p:sldId xmlns:r="http://schemas.openxmlformats.org/officeDocument/2006/relationships" id="262" r:id="R9493c9d46c1541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8190d9676243b5" /><Relationship Type="http://schemas.openxmlformats.org/officeDocument/2006/relationships/slide" Target="/ppt/slides/slide1.xml" Id="R8500e83a2f4f4d15" /><Relationship Type="http://schemas.openxmlformats.org/officeDocument/2006/relationships/slide" Target="/ppt/slides/slide2.xml" Id="R576c86a1731047ed" /><Relationship Type="http://schemas.openxmlformats.org/officeDocument/2006/relationships/slide" Target="/ppt/slides/slide3.xml" Id="Rb344919c1a124815" /><Relationship Type="http://schemas.openxmlformats.org/officeDocument/2006/relationships/slide" Target="/ppt/slides/slide4.xml" Id="R11a0a8ba3cd146b4" /><Relationship Type="http://schemas.openxmlformats.org/officeDocument/2006/relationships/slide" Target="/ppt/slides/slide5.xml" Id="R150bcab04e5640a8" /><Relationship Type="http://schemas.openxmlformats.org/officeDocument/2006/relationships/slide" Target="/ppt/slides/slide6.xml" Id="Rfca95f7675a548e4" /><Relationship Type="http://schemas.openxmlformats.org/officeDocument/2006/relationships/slide" Target="/ppt/slides/slide7.xml" Id="R9493c9d46c1541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a4ec42c1544d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b0fe6e49c4d51" /><Relationship Type="http://schemas.openxmlformats.org/officeDocument/2006/relationships/theme" Target="/ppt/slideMasters/theme/theme1.xml" Id="R4f23a5e8bb2540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2b0fe6e49c4d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326f162f048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558675d2941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2224306df43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a54ab637d44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ec49d3ed847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01ac5a76341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a0fb66ca342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WORKSONLAND ARKITEKTUR OG LANDSKAP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WORKSONLAND ARKITEKTUR OG LANDSKAP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−77 174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AGUSTIN SEBASTIAN RIVERA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ULRIKA SJÖDAHL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Øygardveien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915 840 310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