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6178f053df40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0f8a36aed0420e"/>
  </p:sldMasterIdLst>
  <p:sldIdLst>
    <p:sldId xmlns:r="http://schemas.openxmlformats.org/officeDocument/2006/relationships" id="256" r:id="Rc3249ea64ade4f9d"/>
    <p:sldId xmlns:r="http://schemas.openxmlformats.org/officeDocument/2006/relationships" id="257" r:id="Re3a452cd74214153"/>
    <p:sldId xmlns:r="http://schemas.openxmlformats.org/officeDocument/2006/relationships" id="258" r:id="R621685da7b664aa1"/>
    <p:sldId xmlns:r="http://schemas.openxmlformats.org/officeDocument/2006/relationships" id="259" r:id="Ref8458a281374a0b"/>
    <p:sldId xmlns:r="http://schemas.openxmlformats.org/officeDocument/2006/relationships" id="260" r:id="R8eef4e4109cf4999"/>
    <p:sldId xmlns:r="http://schemas.openxmlformats.org/officeDocument/2006/relationships" id="261" r:id="R633ac49883d94737"/>
    <p:sldId xmlns:r="http://schemas.openxmlformats.org/officeDocument/2006/relationships" id="262" r:id="R7c4f0019c15b4e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0f8a36aed0420e" /><Relationship Type="http://schemas.openxmlformats.org/officeDocument/2006/relationships/slide" Target="/ppt/slides/slide1.xml" Id="Rc3249ea64ade4f9d" /><Relationship Type="http://schemas.openxmlformats.org/officeDocument/2006/relationships/slide" Target="/ppt/slides/slide2.xml" Id="Re3a452cd74214153" /><Relationship Type="http://schemas.openxmlformats.org/officeDocument/2006/relationships/slide" Target="/ppt/slides/slide3.xml" Id="R621685da7b664aa1" /><Relationship Type="http://schemas.openxmlformats.org/officeDocument/2006/relationships/slide" Target="/ppt/slides/slide4.xml" Id="Ref8458a281374a0b" /><Relationship Type="http://schemas.openxmlformats.org/officeDocument/2006/relationships/slide" Target="/ppt/slides/slide5.xml" Id="R8eef4e4109cf4999" /><Relationship Type="http://schemas.openxmlformats.org/officeDocument/2006/relationships/slide" Target="/ppt/slides/slide6.xml" Id="R633ac49883d94737" /><Relationship Type="http://schemas.openxmlformats.org/officeDocument/2006/relationships/slide" Target="/ppt/slides/slide7.xml" Id="R7c4f0019c15b4e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d8029cd3b74e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7d7ef3cde4be9" /><Relationship Type="http://schemas.openxmlformats.org/officeDocument/2006/relationships/theme" Target="/ppt/slideMasters/theme/theme1.xml" Id="R61c2ec2a2a8c40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07d7ef3cde4b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20848557249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d3f3b838e43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ba8ce479448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aa33b8e3a4f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6dc1265e842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51b68307743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d768f65d54e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BYGGVARE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BYGGVARE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BYGGVARE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BYGGVARE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BYGGVARE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BYGGVARE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−277 592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7 860 729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42 079 293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193 738 335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BYGGVARE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BYGGVARE EIENDOMSINVEST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BYGGVARE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Ppt. Mgt. AS,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68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915 898 521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BYGGVARE EIENDOM AS</a:t>
            </a:r>
          </a:p>
        </p:txBody>
      </p:sp>
    </p:spTree>
  </p:cSld>
  <p:clrMapOvr>
    <a:masterClrMapping xmlns:a="http://schemas.openxmlformats.org/drawingml/2006/main"/>
  </p:clrMapOvr>
</p:sld>
</file>