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7786defb0840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246f0527d84608"/>
  </p:sldMasterIdLst>
  <p:sldIdLst>
    <p:sldId xmlns:r="http://schemas.openxmlformats.org/officeDocument/2006/relationships" id="256" r:id="R15bc8be6b37f4d41"/>
    <p:sldId xmlns:r="http://schemas.openxmlformats.org/officeDocument/2006/relationships" id="257" r:id="Rf93c819a732b41e1"/>
    <p:sldId xmlns:r="http://schemas.openxmlformats.org/officeDocument/2006/relationships" id="258" r:id="Rdae7bff9521e4f38"/>
    <p:sldId xmlns:r="http://schemas.openxmlformats.org/officeDocument/2006/relationships" id="259" r:id="Rb7f4af847ba24cfb"/>
    <p:sldId xmlns:r="http://schemas.openxmlformats.org/officeDocument/2006/relationships" id="260" r:id="R6afbb1174b03474d"/>
    <p:sldId xmlns:r="http://schemas.openxmlformats.org/officeDocument/2006/relationships" id="261" r:id="Rb16b4863baec4722"/>
    <p:sldId xmlns:r="http://schemas.openxmlformats.org/officeDocument/2006/relationships" id="262" r:id="Redc1b801de9d4e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246f0527d84608" /><Relationship Type="http://schemas.openxmlformats.org/officeDocument/2006/relationships/slide" Target="/ppt/slides/slide1.xml" Id="R15bc8be6b37f4d41" /><Relationship Type="http://schemas.openxmlformats.org/officeDocument/2006/relationships/slide" Target="/ppt/slides/slide2.xml" Id="Rf93c819a732b41e1" /><Relationship Type="http://schemas.openxmlformats.org/officeDocument/2006/relationships/slide" Target="/ppt/slides/slide3.xml" Id="Rdae7bff9521e4f38" /><Relationship Type="http://schemas.openxmlformats.org/officeDocument/2006/relationships/slide" Target="/ppt/slides/slide4.xml" Id="Rb7f4af847ba24cfb" /><Relationship Type="http://schemas.openxmlformats.org/officeDocument/2006/relationships/slide" Target="/ppt/slides/slide5.xml" Id="R6afbb1174b03474d" /><Relationship Type="http://schemas.openxmlformats.org/officeDocument/2006/relationships/slide" Target="/ppt/slides/slide6.xml" Id="Rb16b4863baec4722" /><Relationship Type="http://schemas.openxmlformats.org/officeDocument/2006/relationships/slide" Target="/ppt/slides/slide7.xml" Id="Redc1b801de9d4e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22b96fb2054b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e3f5bbc1a475b" /><Relationship Type="http://schemas.openxmlformats.org/officeDocument/2006/relationships/theme" Target="/ppt/slideMasters/theme/theme1.xml" Id="R5bc0d83f953c4e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2e3f5bbc1a47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b4e4570be49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f3e9a8da948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3d663ea9746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b6ded304c47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296d8d3d04d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45ad1639e40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d989a2a5941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LIVE IT HEGSTAD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LIVE IT HEGSTAD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562 799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3 192 120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3 412 164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BIRTHE KUNEWA HAMMOND HEGSTAD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STEPHANIE KUNEWA HAMMOND HEGSTAD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Hegstad, Vestre vei 57B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