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243af26de47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090c46a5744eec"/>
  </p:sldMasterIdLst>
  <p:sldIdLst>
    <p:sldId xmlns:r="http://schemas.openxmlformats.org/officeDocument/2006/relationships" id="256" r:id="R6e71ba7919e84f55"/>
    <p:sldId xmlns:r="http://schemas.openxmlformats.org/officeDocument/2006/relationships" id="257" r:id="Rfde071a50c0d42f4"/>
    <p:sldId xmlns:r="http://schemas.openxmlformats.org/officeDocument/2006/relationships" id="258" r:id="Rc54339f96a6143bc"/>
    <p:sldId xmlns:r="http://schemas.openxmlformats.org/officeDocument/2006/relationships" id="259" r:id="R34bcda7c40284570"/>
    <p:sldId xmlns:r="http://schemas.openxmlformats.org/officeDocument/2006/relationships" id="260" r:id="Rf2a89885b07c4b48"/>
    <p:sldId xmlns:r="http://schemas.openxmlformats.org/officeDocument/2006/relationships" id="261" r:id="R60c22fb433f94ae2"/>
    <p:sldId xmlns:r="http://schemas.openxmlformats.org/officeDocument/2006/relationships" id="262" r:id="Rbd2f88020f2843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90c46a5744eec" /><Relationship Type="http://schemas.openxmlformats.org/officeDocument/2006/relationships/slide" Target="/ppt/slides/slide1.xml" Id="R6e71ba7919e84f55" /><Relationship Type="http://schemas.openxmlformats.org/officeDocument/2006/relationships/slide" Target="/ppt/slides/slide2.xml" Id="Rfde071a50c0d42f4" /><Relationship Type="http://schemas.openxmlformats.org/officeDocument/2006/relationships/slide" Target="/ppt/slides/slide3.xml" Id="Rc54339f96a6143bc" /><Relationship Type="http://schemas.openxmlformats.org/officeDocument/2006/relationships/slide" Target="/ppt/slides/slide4.xml" Id="R34bcda7c40284570" /><Relationship Type="http://schemas.openxmlformats.org/officeDocument/2006/relationships/slide" Target="/ppt/slides/slide5.xml" Id="Rf2a89885b07c4b48" /><Relationship Type="http://schemas.openxmlformats.org/officeDocument/2006/relationships/slide" Target="/ppt/slides/slide6.xml" Id="R60c22fb433f94ae2" /><Relationship Type="http://schemas.openxmlformats.org/officeDocument/2006/relationships/slide" Target="/ppt/slides/slide7.xml" Id="Rbd2f88020f2843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35adb1b07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68f5651be46e0" /><Relationship Type="http://schemas.openxmlformats.org/officeDocument/2006/relationships/theme" Target="/ppt/slideMasters/theme/theme1.xml" Id="Rbd11397f7e7545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b68f5651be46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eea865a4b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7c1911a244f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984cd2984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5fa642ae64b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c267f9a7e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a10c71a3942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a236db13f42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