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e2d308f1224c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fead44e9cf49b9"/>
  </p:sldMasterIdLst>
  <p:sldIdLst>
    <p:sldId xmlns:r="http://schemas.openxmlformats.org/officeDocument/2006/relationships" id="256" r:id="R8189a243f9f64aaf"/>
    <p:sldId xmlns:r="http://schemas.openxmlformats.org/officeDocument/2006/relationships" id="257" r:id="R9082f6fa102a477f"/>
    <p:sldId xmlns:r="http://schemas.openxmlformats.org/officeDocument/2006/relationships" id="258" r:id="Ra58fdd330ec14e33"/>
    <p:sldId xmlns:r="http://schemas.openxmlformats.org/officeDocument/2006/relationships" id="259" r:id="Rba5aebd4ee734c10"/>
    <p:sldId xmlns:r="http://schemas.openxmlformats.org/officeDocument/2006/relationships" id="260" r:id="Rd515cd242a9d4c14"/>
    <p:sldId xmlns:r="http://schemas.openxmlformats.org/officeDocument/2006/relationships" id="261" r:id="Re1d29ed368c947be"/>
    <p:sldId xmlns:r="http://schemas.openxmlformats.org/officeDocument/2006/relationships" id="262" r:id="R61cd8ce8fa6f44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fead44e9cf49b9" /><Relationship Type="http://schemas.openxmlformats.org/officeDocument/2006/relationships/slide" Target="/ppt/slides/slide1.xml" Id="R8189a243f9f64aaf" /><Relationship Type="http://schemas.openxmlformats.org/officeDocument/2006/relationships/slide" Target="/ppt/slides/slide2.xml" Id="R9082f6fa102a477f" /><Relationship Type="http://schemas.openxmlformats.org/officeDocument/2006/relationships/slide" Target="/ppt/slides/slide3.xml" Id="Ra58fdd330ec14e33" /><Relationship Type="http://schemas.openxmlformats.org/officeDocument/2006/relationships/slide" Target="/ppt/slides/slide4.xml" Id="Rba5aebd4ee734c10" /><Relationship Type="http://schemas.openxmlformats.org/officeDocument/2006/relationships/slide" Target="/ppt/slides/slide5.xml" Id="Rd515cd242a9d4c14" /><Relationship Type="http://schemas.openxmlformats.org/officeDocument/2006/relationships/slide" Target="/ppt/slides/slide6.xml" Id="Re1d29ed368c947be" /><Relationship Type="http://schemas.openxmlformats.org/officeDocument/2006/relationships/slide" Target="/ppt/slides/slide7.xml" Id="R61cd8ce8fa6f44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31a57b01cf44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c5c998f5d46f1" /><Relationship Type="http://schemas.openxmlformats.org/officeDocument/2006/relationships/theme" Target="/ppt/slideMasters/theme/theme1.xml" Id="R1ca582c1e2e247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2c5c998f5d46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de558074f49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94c1970fc14f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2745aa3a64a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79beb33684e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85afa807144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75d34d8024f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07fb7a18145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CAROLINE STOKKEBOKJÆR HJELSETH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CAROLINE STOKKEBOKJÆR HJELSETH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1 749 275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765 684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2 129 874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HJELSETH CAROLINE 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Bestumveien 76G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916 143 753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