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7fee0f43e8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04718a6c39456e"/>
  </p:sldMasterIdLst>
  <p:sldIdLst>
    <p:sldId xmlns:r="http://schemas.openxmlformats.org/officeDocument/2006/relationships" id="256" r:id="Re6f67bea54a64b2e"/>
    <p:sldId xmlns:r="http://schemas.openxmlformats.org/officeDocument/2006/relationships" id="257" r:id="R625be550e8a24845"/>
    <p:sldId xmlns:r="http://schemas.openxmlformats.org/officeDocument/2006/relationships" id="258" r:id="R5b11c3a80fee4c8e"/>
    <p:sldId xmlns:r="http://schemas.openxmlformats.org/officeDocument/2006/relationships" id="259" r:id="R8a5d18f4e94f4b54"/>
    <p:sldId xmlns:r="http://schemas.openxmlformats.org/officeDocument/2006/relationships" id="260" r:id="R1e76fd66d3c041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4718a6c39456e" /><Relationship Type="http://schemas.openxmlformats.org/officeDocument/2006/relationships/slide" Target="/ppt/slides/slide1.xml" Id="Re6f67bea54a64b2e" /><Relationship Type="http://schemas.openxmlformats.org/officeDocument/2006/relationships/slide" Target="/ppt/slides/slide2.xml" Id="R625be550e8a24845" /><Relationship Type="http://schemas.openxmlformats.org/officeDocument/2006/relationships/slide" Target="/ppt/slides/slide3.xml" Id="R5b11c3a80fee4c8e" /><Relationship Type="http://schemas.openxmlformats.org/officeDocument/2006/relationships/slide" Target="/ppt/slides/slide4.xml" Id="R8a5d18f4e94f4b54" /><Relationship Type="http://schemas.openxmlformats.org/officeDocument/2006/relationships/slide" Target="/ppt/slides/slide5.xml" Id="R1e76fd66d3c041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d638c851b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df8e0ffb84105" /><Relationship Type="http://schemas.openxmlformats.org/officeDocument/2006/relationships/theme" Target="/ppt/slideMasters/theme/theme1.xml" Id="R950d0593e66b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df8e0ffb841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484690ecf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9e125e20c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b5d95c2d0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fc6311902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381adf2a6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