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59b8dbb93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aa7907f1846fd"/>
  </p:sldMasterIdLst>
  <p:sldIdLst>
    <p:sldId xmlns:r="http://schemas.openxmlformats.org/officeDocument/2006/relationships" id="256" r:id="Rca57927e6df84533"/>
    <p:sldId xmlns:r="http://schemas.openxmlformats.org/officeDocument/2006/relationships" id="257" r:id="R9e56242a40ca4a98"/>
    <p:sldId xmlns:r="http://schemas.openxmlformats.org/officeDocument/2006/relationships" id="258" r:id="R42a243b7b2ed4d6a"/>
    <p:sldId xmlns:r="http://schemas.openxmlformats.org/officeDocument/2006/relationships" id="259" r:id="Rfb0d68949ec74595"/>
    <p:sldId xmlns:r="http://schemas.openxmlformats.org/officeDocument/2006/relationships" id="260" r:id="Re1793c69b5bb4d0b"/>
    <p:sldId xmlns:r="http://schemas.openxmlformats.org/officeDocument/2006/relationships" id="261" r:id="R1f4a2fcfa0cd440c"/>
    <p:sldId xmlns:r="http://schemas.openxmlformats.org/officeDocument/2006/relationships" id="262" r:id="R6b8fbdcf30e3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aa7907f1846fd" /><Relationship Type="http://schemas.openxmlformats.org/officeDocument/2006/relationships/slide" Target="/ppt/slides/slide1.xml" Id="Rca57927e6df84533" /><Relationship Type="http://schemas.openxmlformats.org/officeDocument/2006/relationships/slide" Target="/ppt/slides/slide2.xml" Id="R9e56242a40ca4a98" /><Relationship Type="http://schemas.openxmlformats.org/officeDocument/2006/relationships/slide" Target="/ppt/slides/slide3.xml" Id="R42a243b7b2ed4d6a" /><Relationship Type="http://schemas.openxmlformats.org/officeDocument/2006/relationships/slide" Target="/ppt/slides/slide4.xml" Id="Rfb0d68949ec74595" /><Relationship Type="http://schemas.openxmlformats.org/officeDocument/2006/relationships/slide" Target="/ppt/slides/slide5.xml" Id="Re1793c69b5bb4d0b" /><Relationship Type="http://schemas.openxmlformats.org/officeDocument/2006/relationships/slide" Target="/ppt/slides/slide6.xml" Id="R1f4a2fcfa0cd440c" /><Relationship Type="http://schemas.openxmlformats.org/officeDocument/2006/relationships/slide" Target="/ppt/slides/slide7.xml" Id="R6b8fbdcf30e3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93434be15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3e4ca9e54d97" /><Relationship Type="http://schemas.openxmlformats.org/officeDocument/2006/relationships/theme" Target="/ppt/slideMasters/theme/theme1.xml" Id="R7d78ba1f3644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53e4ca9e5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417a05f1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80ca9e19b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b73d77068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36a0edd97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6abd3f7f8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53abfafd8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c88caf3dd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TOLLOFSEN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TOLLOFSEN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1 981 362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TOLLOFSEN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Knutsons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