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eba8bf2bd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217891eb29412e"/>
  </p:sldMasterIdLst>
  <p:sldIdLst>
    <p:sldId xmlns:r="http://schemas.openxmlformats.org/officeDocument/2006/relationships" id="256" r:id="Rfb4ce375b35e47c1"/>
    <p:sldId xmlns:r="http://schemas.openxmlformats.org/officeDocument/2006/relationships" id="257" r:id="R912dfe06572d478e"/>
    <p:sldId xmlns:r="http://schemas.openxmlformats.org/officeDocument/2006/relationships" id="258" r:id="R41ed53977834404e"/>
    <p:sldId xmlns:r="http://schemas.openxmlformats.org/officeDocument/2006/relationships" id="259" r:id="R9a937dfc02cf44bf"/>
    <p:sldId xmlns:r="http://schemas.openxmlformats.org/officeDocument/2006/relationships" id="260" r:id="R78187d9cd7b84dd0"/>
    <p:sldId xmlns:r="http://schemas.openxmlformats.org/officeDocument/2006/relationships" id="261" r:id="R77a68084c71846a9"/>
    <p:sldId xmlns:r="http://schemas.openxmlformats.org/officeDocument/2006/relationships" id="262" r:id="R552bbdf718eb4b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17891eb29412e" /><Relationship Type="http://schemas.openxmlformats.org/officeDocument/2006/relationships/slide" Target="/ppt/slides/slide1.xml" Id="Rfb4ce375b35e47c1" /><Relationship Type="http://schemas.openxmlformats.org/officeDocument/2006/relationships/slide" Target="/ppt/slides/slide2.xml" Id="R912dfe06572d478e" /><Relationship Type="http://schemas.openxmlformats.org/officeDocument/2006/relationships/slide" Target="/ppt/slides/slide3.xml" Id="R41ed53977834404e" /><Relationship Type="http://schemas.openxmlformats.org/officeDocument/2006/relationships/slide" Target="/ppt/slides/slide4.xml" Id="R9a937dfc02cf44bf" /><Relationship Type="http://schemas.openxmlformats.org/officeDocument/2006/relationships/slide" Target="/ppt/slides/slide5.xml" Id="R78187d9cd7b84dd0" /><Relationship Type="http://schemas.openxmlformats.org/officeDocument/2006/relationships/slide" Target="/ppt/slides/slide6.xml" Id="R77a68084c71846a9" /><Relationship Type="http://schemas.openxmlformats.org/officeDocument/2006/relationships/slide" Target="/ppt/slides/slide7.xml" Id="R552bbdf718eb4b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c1f7b0ed744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d1199224455c" /><Relationship Type="http://schemas.openxmlformats.org/officeDocument/2006/relationships/theme" Target="/ppt/slideMasters/theme/theme1.xml" Id="Ra1c7f1cfdd28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6d119922445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83538b0e9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afed06e9e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7d4d550a9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72766b2542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1bce3b6d48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4b1033d6f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3b441e678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SCM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SVERRE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SCM INVEST AS</a:t>
            </a:r>
          </a:p>
        </p:txBody>
      </p:sp>
    </p:spTree>
  </p:cSld>
  <p:clrMapOvr>
    <a:masterClrMapping xmlns:a="http://schemas.openxmlformats.org/drawingml/2006/main"/>
  </p:clrMapOvr>
</p:sld>
</file>