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15814ea94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bb8038aa94d91"/>
  </p:sldMasterIdLst>
  <p:sldIdLst>
    <p:sldId xmlns:r="http://schemas.openxmlformats.org/officeDocument/2006/relationships" id="256" r:id="Re34299c1307a40b8"/>
    <p:sldId xmlns:r="http://schemas.openxmlformats.org/officeDocument/2006/relationships" id="257" r:id="Rd4a268972c084cc4"/>
    <p:sldId xmlns:r="http://schemas.openxmlformats.org/officeDocument/2006/relationships" id="258" r:id="Rf4de9c0c0a064e4a"/>
    <p:sldId xmlns:r="http://schemas.openxmlformats.org/officeDocument/2006/relationships" id="259" r:id="R9163891fd61b4be4"/>
    <p:sldId xmlns:r="http://schemas.openxmlformats.org/officeDocument/2006/relationships" id="260" r:id="R4d25c75e4a5d4539"/>
    <p:sldId xmlns:r="http://schemas.openxmlformats.org/officeDocument/2006/relationships" id="261" r:id="Rd3fd510022b946b7"/>
    <p:sldId xmlns:r="http://schemas.openxmlformats.org/officeDocument/2006/relationships" id="262" r:id="R5c77ab47ebd4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bb8038aa94d91" /><Relationship Type="http://schemas.openxmlformats.org/officeDocument/2006/relationships/slide" Target="/ppt/slides/slide1.xml" Id="Re34299c1307a40b8" /><Relationship Type="http://schemas.openxmlformats.org/officeDocument/2006/relationships/slide" Target="/ppt/slides/slide2.xml" Id="Rd4a268972c084cc4" /><Relationship Type="http://schemas.openxmlformats.org/officeDocument/2006/relationships/slide" Target="/ppt/slides/slide3.xml" Id="Rf4de9c0c0a064e4a" /><Relationship Type="http://schemas.openxmlformats.org/officeDocument/2006/relationships/slide" Target="/ppt/slides/slide4.xml" Id="R9163891fd61b4be4" /><Relationship Type="http://schemas.openxmlformats.org/officeDocument/2006/relationships/slide" Target="/ppt/slides/slide5.xml" Id="R4d25c75e4a5d4539" /><Relationship Type="http://schemas.openxmlformats.org/officeDocument/2006/relationships/slide" Target="/ppt/slides/slide6.xml" Id="Rd3fd510022b946b7" /><Relationship Type="http://schemas.openxmlformats.org/officeDocument/2006/relationships/slide" Target="/ppt/slides/slide7.xml" Id="R5c77ab47ebd4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d7e1bfbea4e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42ff022004056" /><Relationship Type="http://schemas.openxmlformats.org/officeDocument/2006/relationships/theme" Target="/ppt/slideMasters/theme/theme1.xml" Id="R867e22c2f928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42ff02200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9d82762ac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46d1077334e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b43cf5684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df27737e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076055af5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1bea4d5ef43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d74855c44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