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10e536e9d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e7365b5d2c4cc1"/>
  </p:sldMasterIdLst>
  <p:sldIdLst>
    <p:sldId xmlns:r="http://schemas.openxmlformats.org/officeDocument/2006/relationships" id="256" r:id="R4597be316f84471f"/>
    <p:sldId xmlns:r="http://schemas.openxmlformats.org/officeDocument/2006/relationships" id="257" r:id="R343c5f6df2714599"/>
    <p:sldId xmlns:r="http://schemas.openxmlformats.org/officeDocument/2006/relationships" id="258" r:id="R8a362df76db14e3b"/>
    <p:sldId xmlns:r="http://schemas.openxmlformats.org/officeDocument/2006/relationships" id="259" r:id="Rc3e973c7eba2443a"/>
    <p:sldId xmlns:r="http://schemas.openxmlformats.org/officeDocument/2006/relationships" id="260" r:id="R6e4430b0f71f499c"/>
    <p:sldId xmlns:r="http://schemas.openxmlformats.org/officeDocument/2006/relationships" id="261" r:id="Rda5feed45e494035"/>
    <p:sldId xmlns:r="http://schemas.openxmlformats.org/officeDocument/2006/relationships" id="262" r:id="Rbf79c8256053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7365b5d2c4cc1" /><Relationship Type="http://schemas.openxmlformats.org/officeDocument/2006/relationships/slide" Target="/ppt/slides/slide1.xml" Id="R4597be316f84471f" /><Relationship Type="http://schemas.openxmlformats.org/officeDocument/2006/relationships/slide" Target="/ppt/slides/slide2.xml" Id="R343c5f6df2714599" /><Relationship Type="http://schemas.openxmlformats.org/officeDocument/2006/relationships/slide" Target="/ppt/slides/slide3.xml" Id="R8a362df76db14e3b" /><Relationship Type="http://schemas.openxmlformats.org/officeDocument/2006/relationships/slide" Target="/ppt/slides/slide4.xml" Id="Rc3e973c7eba2443a" /><Relationship Type="http://schemas.openxmlformats.org/officeDocument/2006/relationships/slide" Target="/ppt/slides/slide5.xml" Id="R6e4430b0f71f499c" /><Relationship Type="http://schemas.openxmlformats.org/officeDocument/2006/relationships/slide" Target="/ppt/slides/slide6.xml" Id="Rda5feed45e494035" /><Relationship Type="http://schemas.openxmlformats.org/officeDocument/2006/relationships/slide" Target="/ppt/slides/slide7.xml" Id="Rbf79c8256053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7dc7f9138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a753be10b46d2" /><Relationship Type="http://schemas.openxmlformats.org/officeDocument/2006/relationships/theme" Target="/ppt/slideMasters/theme/theme1.xml" Id="Re09b137a488645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a753be10b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05b904b7d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79f46ea0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c4a0a636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e9e3976d1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3c72e78354d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7602b61d4e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55a1c2f59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