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ba3b31fa41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94603de314b6d"/>
  </p:sldMasterIdLst>
  <p:sldIdLst>
    <p:sldId xmlns:r="http://schemas.openxmlformats.org/officeDocument/2006/relationships" id="256" r:id="R2135125e429c4b69"/>
    <p:sldId xmlns:r="http://schemas.openxmlformats.org/officeDocument/2006/relationships" id="257" r:id="Rfa616560653e4a11"/>
    <p:sldId xmlns:r="http://schemas.openxmlformats.org/officeDocument/2006/relationships" id="258" r:id="Rd3c2b692ea46409e"/>
    <p:sldId xmlns:r="http://schemas.openxmlformats.org/officeDocument/2006/relationships" id="259" r:id="Rc818c9ba1a6b4bd6"/>
    <p:sldId xmlns:r="http://schemas.openxmlformats.org/officeDocument/2006/relationships" id="260" r:id="R9c56cef341464b6c"/>
    <p:sldId xmlns:r="http://schemas.openxmlformats.org/officeDocument/2006/relationships" id="261" r:id="Re051f3855419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94603de314b6d" /><Relationship Type="http://schemas.openxmlformats.org/officeDocument/2006/relationships/slide" Target="/ppt/slides/slide1.xml" Id="R2135125e429c4b69" /><Relationship Type="http://schemas.openxmlformats.org/officeDocument/2006/relationships/slide" Target="/ppt/slides/slide2.xml" Id="Rfa616560653e4a11" /><Relationship Type="http://schemas.openxmlformats.org/officeDocument/2006/relationships/slide" Target="/ppt/slides/slide3.xml" Id="Rd3c2b692ea46409e" /><Relationship Type="http://schemas.openxmlformats.org/officeDocument/2006/relationships/slide" Target="/ppt/slides/slide4.xml" Id="Rc818c9ba1a6b4bd6" /><Relationship Type="http://schemas.openxmlformats.org/officeDocument/2006/relationships/slide" Target="/ppt/slides/slide5.xml" Id="R9c56cef341464b6c" /><Relationship Type="http://schemas.openxmlformats.org/officeDocument/2006/relationships/slide" Target="/ppt/slides/slide6.xml" Id="Re051f3855419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cdb87585549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dd37cb70e4b59" /><Relationship Type="http://schemas.openxmlformats.org/officeDocument/2006/relationships/theme" Target="/ppt/slideMasters/theme/theme1.xml" Id="R0760bf42c2df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dd37cb70e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3eabe94a47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6727d2f3d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2793fb077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4be15786f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f7e3d651840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65934d37b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