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0b1b6d9a5448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78af001ec04f4b"/>
  </p:sldMasterIdLst>
  <p:sldIdLst>
    <p:sldId xmlns:r="http://schemas.openxmlformats.org/officeDocument/2006/relationships" id="256" r:id="R120526f1485c4d7b"/>
    <p:sldId xmlns:r="http://schemas.openxmlformats.org/officeDocument/2006/relationships" id="257" r:id="R6645ef2a9b6c4ff0"/>
    <p:sldId xmlns:r="http://schemas.openxmlformats.org/officeDocument/2006/relationships" id="258" r:id="R0bd911a3ee7c49a0"/>
    <p:sldId xmlns:r="http://schemas.openxmlformats.org/officeDocument/2006/relationships" id="259" r:id="R4680b89f04284500"/>
    <p:sldId xmlns:r="http://schemas.openxmlformats.org/officeDocument/2006/relationships" id="260" r:id="R0607e5edccc74ab5"/>
    <p:sldId xmlns:r="http://schemas.openxmlformats.org/officeDocument/2006/relationships" id="261" r:id="R1ee0d506d2d54b65"/>
    <p:sldId xmlns:r="http://schemas.openxmlformats.org/officeDocument/2006/relationships" id="262" r:id="Rc4d1658fb2f147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8af001ec04f4b" /><Relationship Type="http://schemas.openxmlformats.org/officeDocument/2006/relationships/slide" Target="/ppt/slides/slide1.xml" Id="R120526f1485c4d7b" /><Relationship Type="http://schemas.openxmlformats.org/officeDocument/2006/relationships/slide" Target="/ppt/slides/slide2.xml" Id="R6645ef2a9b6c4ff0" /><Relationship Type="http://schemas.openxmlformats.org/officeDocument/2006/relationships/slide" Target="/ppt/slides/slide3.xml" Id="R0bd911a3ee7c49a0" /><Relationship Type="http://schemas.openxmlformats.org/officeDocument/2006/relationships/slide" Target="/ppt/slides/slide4.xml" Id="R4680b89f04284500" /><Relationship Type="http://schemas.openxmlformats.org/officeDocument/2006/relationships/slide" Target="/ppt/slides/slide5.xml" Id="R0607e5edccc74ab5" /><Relationship Type="http://schemas.openxmlformats.org/officeDocument/2006/relationships/slide" Target="/ppt/slides/slide6.xml" Id="R1ee0d506d2d54b65" /><Relationship Type="http://schemas.openxmlformats.org/officeDocument/2006/relationships/slide" Target="/ppt/slides/slide7.xml" Id="Rc4d1658fb2f147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2c116db8040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9004c5ba64aa1" /><Relationship Type="http://schemas.openxmlformats.org/officeDocument/2006/relationships/theme" Target="/ppt/slideMasters/theme/theme1.xml" Id="Rf02d5508debd49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a9004c5ba64a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59372cd6140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d6b4a9b8642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4eb1f60ff40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ebcd9092c42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14007965d43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b42229b5547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54097d73446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WIIG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16 764 964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22 888 918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CAROLINE E WIIG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ANDERS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ØYVIND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ANDERS WIIG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OVE ARILD WIIG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Kobbervikdalen 117C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916 728 921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