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16907cff1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d9afc3635417f"/>
  </p:sldMasterIdLst>
  <p:sldIdLst>
    <p:sldId xmlns:r="http://schemas.openxmlformats.org/officeDocument/2006/relationships" id="256" r:id="R94a87f1e7ac14af6"/>
    <p:sldId xmlns:r="http://schemas.openxmlformats.org/officeDocument/2006/relationships" id="257" r:id="Rebcb82fe58424f8b"/>
    <p:sldId xmlns:r="http://schemas.openxmlformats.org/officeDocument/2006/relationships" id="258" r:id="R9556437c455d4e95"/>
    <p:sldId xmlns:r="http://schemas.openxmlformats.org/officeDocument/2006/relationships" id="259" r:id="Re99a291d116948cf"/>
    <p:sldId xmlns:r="http://schemas.openxmlformats.org/officeDocument/2006/relationships" id="260" r:id="R4d82ad9897df4105"/>
    <p:sldId xmlns:r="http://schemas.openxmlformats.org/officeDocument/2006/relationships" id="261" r:id="R96617fadf19444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d9afc3635417f" /><Relationship Type="http://schemas.openxmlformats.org/officeDocument/2006/relationships/slide" Target="/ppt/slides/slide1.xml" Id="R94a87f1e7ac14af6" /><Relationship Type="http://schemas.openxmlformats.org/officeDocument/2006/relationships/slide" Target="/ppt/slides/slide2.xml" Id="Rebcb82fe58424f8b" /><Relationship Type="http://schemas.openxmlformats.org/officeDocument/2006/relationships/slide" Target="/ppt/slides/slide3.xml" Id="R9556437c455d4e95" /><Relationship Type="http://schemas.openxmlformats.org/officeDocument/2006/relationships/slide" Target="/ppt/slides/slide4.xml" Id="Re99a291d116948cf" /><Relationship Type="http://schemas.openxmlformats.org/officeDocument/2006/relationships/slide" Target="/ppt/slides/slide5.xml" Id="R4d82ad9897df4105" /><Relationship Type="http://schemas.openxmlformats.org/officeDocument/2006/relationships/slide" Target="/ppt/slides/slide6.xml" Id="R96617fadf19444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5d55a05d14e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de1d87c7140c6" /><Relationship Type="http://schemas.openxmlformats.org/officeDocument/2006/relationships/theme" Target="/ppt/slideMasters/theme/theme1.xml" Id="R91fc8db906d241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3de1d87c7140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275382ef1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83e60dad4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66c5e4f954b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48cf6fa3b48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ea3c9781146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0bd2dc2c847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HARDINGART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HARDINGART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3 007 628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