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bd96556521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8d9f39d6747af"/>
  </p:sldMasterIdLst>
  <p:sldIdLst>
    <p:sldId xmlns:r="http://schemas.openxmlformats.org/officeDocument/2006/relationships" id="256" r:id="R133e999ccbcd47a9"/>
    <p:sldId xmlns:r="http://schemas.openxmlformats.org/officeDocument/2006/relationships" id="257" r:id="R5f6dd8cbd7d64b2c"/>
    <p:sldId xmlns:r="http://schemas.openxmlformats.org/officeDocument/2006/relationships" id="258" r:id="R21ee38986b354274"/>
    <p:sldId xmlns:r="http://schemas.openxmlformats.org/officeDocument/2006/relationships" id="259" r:id="R0deda69439ec42f8"/>
    <p:sldId xmlns:r="http://schemas.openxmlformats.org/officeDocument/2006/relationships" id="260" r:id="Ra2e4362e2f2a4dc5"/>
    <p:sldId xmlns:r="http://schemas.openxmlformats.org/officeDocument/2006/relationships" id="261" r:id="Rf9cab1c38de84056"/>
    <p:sldId xmlns:r="http://schemas.openxmlformats.org/officeDocument/2006/relationships" id="262" r:id="R07d0965f811f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8d9f39d6747af" /><Relationship Type="http://schemas.openxmlformats.org/officeDocument/2006/relationships/slide" Target="/ppt/slides/slide1.xml" Id="R133e999ccbcd47a9" /><Relationship Type="http://schemas.openxmlformats.org/officeDocument/2006/relationships/slide" Target="/ppt/slides/slide2.xml" Id="R5f6dd8cbd7d64b2c" /><Relationship Type="http://schemas.openxmlformats.org/officeDocument/2006/relationships/slide" Target="/ppt/slides/slide3.xml" Id="R21ee38986b354274" /><Relationship Type="http://schemas.openxmlformats.org/officeDocument/2006/relationships/slide" Target="/ppt/slides/slide4.xml" Id="R0deda69439ec42f8" /><Relationship Type="http://schemas.openxmlformats.org/officeDocument/2006/relationships/slide" Target="/ppt/slides/slide5.xml" Id="Ra2e4362e2f2a4dc5" /><Relationship Type="http://schemas.openxmlformats.org/officeDocument/2006/relationships/slide" Target="/ppt/slides/slide6.xml" Id="Rf9cab1c38de84056" /><Relationship Type="http://schemas.openxmlformats.org/officeDocument/2006/relationships/slide" Target="/ppt/slides/slide7.xml" Id="R07d0965f811f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ccf65ae8745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f0026c20b462f" /><Relationship Type="http://schemas.openxmlformats.org/officeDocument/2006/relationships/theme" Target="/ppt/slideMasters/theme/theme1.xml" Id="R0d196ec80701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f0026c20b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9613eb006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b16ce326d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cf1dfaad40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1fdcca744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cf114bf3e44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4f1740d6a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17caae8e346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GATTY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GATTY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3 937 048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5 101 063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21 556 847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FLORIAN GATTY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Berner Klinikken, Trondheimsveien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GATTY HOLDING AS</a:t>
            </a:r>
          </a:p>
        </p:txBody>
      </p:sp>
    </p:spTree>
  </p:cSld>
  <p:clrMapOvr>
    <a:masterClrMapping xmlns:a="http://schemas.openxmlformats.org/drawingml/2006/main"/>
  </p:clrMapOvr>
</p:sld>
</file>