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6792b757a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6e8ca5f344bc9"/>
  </p:sldMasterIdLst>
  <p:sldIdLst>
    <p:sldId xmlns:r="http://schemas.openxmlformats.org/officeDocument/2006/relationships" id="256" r:id="R91372c44577d4c58"/>
    <p:sldId xmlns:r="http://schemas.openxmlformats.org/officeDocument/2006/relationships" id="257" r:id="R9b79a3054a734f6c"/>
    <p:sldId xmlns:r="http://schemas.openxmlformats.org/officeDocument/2006/relationships" id="258" r:id="Rb79d8a8047004f2d"/>
    <p:sldId xmlns:r="http://schemas.openxmlformats.org/officeDocument/2006/relationships" id="259" r:id="R94c017cb3e6a4a2a"/>
    <p:sldId xmlns:r="http://schemas.openxmlformats.org/officeDocument/2006/relationships" id="260" r:id="R63dc2a3129b24497"/>
    <p:sldId xmlns:r="http://schemas.openxmlformats.org/officeDocument/2006/relationships" id="261" r:id="R0a73e97f929645b5"/>
    <p:sldId xmlns:r="http://schemas.openxmlformats.org/officeDocument/2006/relationships" id="262" r:id="R6827cd78b571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6e8ca5f344bc9" /><Relationship Type="http://schemas.openxmlformats.org/officeDocument/2006/relationships/slide" Target="/ppt/slides/slide1.xml" Id="R91372c44577d4c58" /><Relationship Type="http://schemas.openxmlformats.org/officeDocument/2006/relationships/slide" Target="/ppt/slides/slide2.xml" Id="R9b79a3054a734f6c" /><Relationship Type="http://schemas.openxmlformats.org/officeDocument/2006/relationships/slide" Target="/ppt/slides/slide3.xml" Id="Rb79d8a8047004f2d" /><Relationship Type="http://schemas.openxmlformats.org/officeDocument/2006/relationships/slide" Target="/ppt/slides/slide4.xml" Id="R94c017cb3e6a4a2a" /><Relationship Type="http://schemas.openxmlformats.org/officeDocument/2006/relationships/slide" Target="/ppt/slides/slide5.xml" Id="R63dc2a3129b24497" /><Relationship Type="http://schemas.openxmlformats.org/officeDocument/2006/relationships/slide" Target="/ppt/slides/slide6.xml" Id="R0a73e97f929645b5" /><Relationship Type="http://schemas.openxmlformats.org/officeDocument/2006/relationships/slide" Target="/ppt/slides/slide7.xml" Id="R6827cd78b571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4a4955cf0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93559b994f4a" /><Relationship Type="http://schemas.openxmlformats.org/officeDocument/2006/relationships/theme" Target="/ppt/slideMasters/theme/theme1.xml" Id="R10b5d5c70bd6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a93559b99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fb94be484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e01044d9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b518f4b68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d5101f59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5280dc61c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14bcee93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5b6420215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