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7b4610a9f48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86df78e4f14bdc"/>
  </p:sldMasterIdLst>
  <p:sldIdLst>
    <p:sldId xmlns:r="http://schemas.openxmlformats.org/officeDocument/2006/relationships" id="256" r:id="R014cf1ee2c044e1f"/>
    <p:sldId xmlns:r="http://schemas.openxmlformats.org/officeDocument/2006/relationships" id="257" r:id="Rc172331b553e411f"/>
    <p:sldId xmlns:r="http://schemas.openxmlformats.org/officeDocument/2006/relationships" id="258" r:id="R170fc00cf86041cd"/>
    <p:sldId xmlns:r="http://schemas.openxmlformats.org/officeDocument/2006/relationships" id="259" r:id="R3271dc9166484ccc"/>
    <p:sldId xmlns:r="http://schemas.openxmlformats.org/officeDocument/2006/relationships" id="260" r:id="R1a008630e8cc412f"/>
    <p:sldId xmlns:r="http://schemas.openxmlformats.org/officeDocument/2006/relationships" id="261" r:id="R44eeb08c9aba46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6df78e4f14bdc" /><Relationship Type="http://schemas.openxmlformats.org/officeDocument/2006/relationships/slide" Target="/ppt/slides/slide1.xml" Id="R014cf1ee2c044e1f" /><Relationship Type="http://schemas.openxmlformats.org/officeDocument/2006/relationships/slide" Target="/ppt/slides/slide2.xml" Id="Rc172331b553e411f" /><Relationship Type="http://schemas.openxmlformats.org/officeDocument/2006/relationships/slide" Target="/ppt/slides/slide3.xml" Id="R170fc00cf86041cd" /><Relationship Type="http://schemas.openxmlformats.org/officeDocument/2006/relationships/slide" Target="/ppt/slides/slide4.xml" Id="R3271dc9166484ccc" /><Relationship Type="http://schemas.openxmlformats.org/officeDocument/2006/relationships/slide" Target="/ppt/slides/slide5.xml" Id="R1a008630e8cc412f" /><Relationship Type="http://schemas.openxmlformats.org/officeDocument/2006/relationships/slide" Target="/ppt/slides/slide6.xml" Id="R44eeb08c9aba46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3fdbe94f9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a588a4534955" /><Relationship Type="http://schemas.openxmlformats.org/officeDocument/2006/relationships/theme" Target="/ppt/slideMasters/theme/theme1.xml" Id="R65eb1381ce92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37a588a45349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6714e188b47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d35dae6be4f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f4923f37342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cc7144ea8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65890a7954a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d68ba0bb54a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HHH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73 317 118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73 728 621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