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ad88a9932b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0913425ec4511"/>
  </p:sldMasterIdLst>
  <p:sldIdLst>
    <p:sldId xmlns:r="http://schemas.openxmlformats.org/officeDocument/2006/relationships" id="256" r:id="Rbc59574f401a4807"/>
    <p:sldId xmlns:r="http://schemas.openxmlformats.org/officeDocument/2006/relationships" id="257" r:id="Rc78bedac58f54f01"/>
    <p:sldId xmlns:r="http://schemas.openxmlformats.org/officeDocument/2006/relationships" id="258" r:id="Rce7314e53a694ab0"/>
    <p:sldId xmlns:r="http://schemas.openxmlformats.org/officeDocument/2006/relationships" id="259" r:id="Rc9319cf1ac824dea"/>
    <p:sldId xmlns:r="http://schemas.openxmlformats.org/officeDocument/2006/relationships" id="260" r:id="Rf08b845a8b8645bb"/>
    <p:sldId xmlns:r="http://schemas.openxmlformats.org/officeDocument/2006/relationships" id="261" r:id="Rda5de5fd1d574c60"/>
    <p:sldId xmlns:r="http://schemas.openxmlformats.org/officeDocument/2006/relationships" id="262" r:id="R81c50d056ce3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0913425ec4511" /><Relationship Type="http://schemas.openxmlformats.org/officeDocument/2006/relationships/slide" Target="/ppt/slides/slide1.xml" Id="Rbc59574f401a4807" /><Relationship Type="http://schemas.openxmlformats.org/officeDocument/2006/relationships/slide" Target="/ppt/slides/slide2.xml" Id="Rc78bedac58f54f01" /><Relationship Type="http://schemas.openxmlformats.org/officeDocument/2006/relationships/slide" Target="/ppt/slides/slide3.xml" Id="Rce7314e53a694ab0" /><Relationship Type="http://schemas.openxmlformats.org/officeDocument/2006/relationships/slide" Target="/ppt/slides/slide4.xml" Id="Rc9319cf1ac824dea" /><Relationship Type="http://schemas.openxmlformats.org/officeDocument/2006/relationships/slide" Target="/ppt/slides/slide5.xml" Id="Rf08b845a8b8645bb" /><Relationship Type="http://schemas.openxmlformats.org/officeDocument/2006/relationships/slide" Target="/ppt/slides/slide6.xml" Id="Rda5de5fd1d574c60" /><Relationship Type="http://schemas.openxmlformats.org/officeDocument/2006/relationships/slide" Target="/ppt/slides/slide7.xml" Id="R81c50d056ce3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d9f8d68e0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3ef2c185244d8" /><Relationship Type="http://schemas.openxmlformats.org/officeDocument/2006/relationships/theme" Target="/ppt/slideMasters/theme/theme1.xml" Id="Ra9da84e78304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03ef2c1852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2839cbf7a40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127719b240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b22dae1bc4a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4ea8077a2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6c2ce4d074e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4e979b82f47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cfda594f848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24 399 296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3 854 537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3 370 475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7 695 977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