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202ed3584e4b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06cf67c1ec4f67"/>
  </p:sldMasterIdLst>
  <p:sldIdLst>
    <p:sldId xmlns:r="http://schemas.openxmlformats.org/officeDocument/2006/relationships" id="256" r:id="Rc3fbefa8e3ad4375"/>
    <p:sldId xmlns:r="http://schemas.openxmlformats.org/officeDocument/2006/relationships" id="257" r:id="R5c3ce26ed0c24c7c"/>
    <p:sldId xmlns:r="http://schemas.openxmlformats.org/officeDocument/2006/relationships" id="258" r:id="Rb2a5cb69a4c34952"/>
    <p:sldId xmlns:r="http://schemas.openxmlformats.org/officeDocument/2006/relationships" id="259" r:id="Rc160c0f0f8a14a3d"/>
    <p:sldId xmlns:r="http://schemas.openxmlformats.org/officeDocument/2006/relationships" id="260" r:id="Rffd9d064f3d84a08"/>
    <p:sldId xmlns:r="http://schemas.openxmlformats.org/officeDocument/2006/relationships" id="261" r:id="R15da01fd8cfb466a"/>
    <p:sldId xmlns:r="http://schemas.openxmlformats.org/officeDocument/2006/relationships" id="262" r:id="R2ad71a3f37e4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6cf67c1ec4f67" /><Relationship Type="http://schemas.openxmlformats.org/officeDocument/2006/relationships/slide" Target="/ppt/slides/slide1.xml" Id="Rc3fbefa8e3ad4375" /><Relationship Type="http://schemas.openxmlformats.org/officeDocument/2006/relationships/slide" Target="/ppt/slides/slide2.xml" Id="R5c3ce26ed0c24c7c" /><Relationship Type="http://schemas.openxmlformats.org/officeDocument/2006/relationships/slide" Target="/ppt/slides/slide3.xml" Id="Rb2a5cb69a4c34952" /><Relationship Type="http://schemas.openxmlformats.org/officeDocument/2006/relationships/slide" Target="/ppt/slides/slide4.xml" Id="Rc160c0f0f8a14a3d" /><Relationship Type="http://schemas.openxmlformats.org/officeDocument/2006/relationships/slide" Target="/ppt/slides/slide5.xml" Id="Rffd9d064f3d84a08" /><Relationship Type="http://schemas.openxmlformats.org/officeDocument/2006/relationships/slide" Target="/ppt/slides/slide6.xml" Id="R15da01fd8cfb466a" /><Relationship Type="http://schemas.openxmlformats.org/officeDocument/2006/relationships/slide" Target="/ppt/slides/slide7.xml" Id="R2ad71a3f37e4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4e008e6c94a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6c3737f9f4325" /><Relationship Type="http://schemas.openxmlformats.org/officeDocument/2006/relationships/theme" Target="/ppt/slideMasters/theme/theme1.xml" Id="Ra622fea6fab446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96c3737f9f43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db44426b042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8b71b17b241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0681fbacf45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f2e6b045845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9c39d3a5949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e41d7917844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01afc381d43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 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 FABRIKK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1 272 310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Heftyes gate 64A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917 484 635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