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98078b17694a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23c7fd1cea4144"/>
  </p:sldMasterIdLst>
  <p:sldIdLst>
    <p:sldId xmlns:r="http://schemas.openxmlformats.org/officeDocument/2006/relationships" id="256" r:id="Rfb3d37df6f694fa7"/>
    <p:sldId xmlns:r="http://schemas.openxmlformats.org/officeDocument/2006/relationships" id="257" r:id="Rb4ff436004b147d1"/>
    <p:sldId xmlns:r="http://schemas.openxmlformats.org/officeDocument/2006/relationships" id="258" r:id="R05ce468ce4de4317"/>
    <p:sldId xmlns:r="http://schemas.openxmlformats.org/officeDocument/2006/relationships" id="259" r:id="R11225eafdb934fe4"/>
    <p:sldId xmlns:r="http://schemas.openxmlformats.org/officeDocument/2006/relationships" id="260" r:id="R3b637c4c4ca04f14"/>
    <p:sldId xmlns:r="http://schemas.openxmlformats.org/officeDocument/2006/relationships" id="261" r:id="Rbe2ee6c823a34d06"/>
    <p:sldId xmlns:r="http://schemas.openxmlformats.org/officeDocument/2006/relationships" id="262" r:id="Rd247fcf72b6b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3c7fd1cea4144" /><Relationship Type="http://schemas.openxmlformats.org/officeDocument/2006/relationships/slide" Target="/ppt/slides/slide1.xml" Id="Rfb3d37df6f694fa7" /><Relationship Type="http://schemas.openxmlformats.org/officeDocument/2006/relationships/slide" Target="/ppt/slides/slide2.xml" Id="Rb4ff436004b147d1" /><Relationship Type="http://schemas.openxmlformats.org/officeDocument/2006/relationships/slide" Target="/ppt/slides/slide3.xml" Id="R05ce468ce4de4317" /><Relationship Type="http://schemas.openxmlformats.org/officeDocument/2006/relationships/slide" Target="/ppt/slides/slide4.xml" Id="R11225eafdb934fe4" /><Relationship Type="http://schemas.openxmlformats.org/officeDocument/2006/relationships/slide" Target="/ppt/slides/slide5.xml" Id="R3b637c4c4ca04f14" /><Relationship Type="http://schemas.openxmlformats.org/officeDocument/2006/relationships/slide" Target="/ppt/slides/slide6.xml" Id="Rbe2ee6c823a34d06" /><Relationship Type="http://schemas.openxmlformats.org/officeDocument/2006/relationships/slide" Target="/ppt/slides/slide7.xml" Id="Rd247fcf72b6b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6462fffb14c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eecea087247f8" /><Relationship Type="http://schemas.openxmlformats.org/officeDocument/2006/relationships/theme" Target="/ppt/slideMasters/theme/theme1.xml" Id="R3884d970cc9f43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deecea087247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7259d7af948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5339eea7d49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1c87bc0bb45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5878b293c4f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7af6f479743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59a0a350c48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ad0c1b59449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