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9dc1cd0c3a7439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4f6eb8561c247e7"/>
  </p:sldMasterIdLst>
  <p:sldIdLst>
    <p:sldId xmlns:r="http://schemas.openxmlformats.org/officeDocument/2006/relationships" id="256" r:id="Rec6fbdd9d7034775"/>
    <p:sldId xmlns:r="http://schemas.openxmlformats.org/officeDocument/2006/relationships" id="257" r:id="Reee828d23c5e4886"/>
    <p:sldId xmlns:r="http://schemas.openxmlformats.org/officeDocument/2006/relationships" id="258" r:id="R5574a990f1eb438d"/>
    <p:sldId xmlns:r="http://schemas.openxmlformats.org/officeDocument/2006/relationships" id="259" r:id="R6fbdd710fe874448"/>
    <p:sldId xmlns:r="http://schemas.openxmlformats.org/officeDocument/2006/relationships" id="260" r:id="R506ed2f7f0574f0d"/>
    <p:sldId xmlns:r="http://schemas.openxmlformats.org/officeDocument/2006/relationships" id="261" r:id="R8573932946a64861"/>
    <p:sldId xmlns:r="http://schemas.openxmlformats.org/officeDocument/2006/relationships" id="262" r:id="Rf923ebb4c3f744a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4f6eb8561c247e7" /><Relationship Type="http://schemas.openxmlformats.org/officeDocument/2006/relationships/slide" Target="/ppt/slides/slide1.xml" Id="Rec6fbdd9d7034775" /><Relationship Type="http://schemas.openxmlformats.org/officeDocument/2006/relationships/slide" Target="/ppt/slides/slide2.xml" Id="Reee828d23c5e4886" /><Relationship Type="http://schemas.openxmlformats.org/officeDocument/2006/relationships/slide" Target="/ppt/slides/slide3.xml" Id="R5574a990f1eb438d" /><Relationship Type="http://schemas.openxmlformats.org/officeDocument/2006/relationships/slide" Target="/ppt/slides/slide4.xml" Id="R6fbdd710fe874448" /><Relationship Type="http://schemas.openxmlformats.org/officeDocument/2006/relationships/slide" Target="/ppt/slides/slide5.xml" Id="R506ed2f7f0574f0d" /><Relationship Type="http://schemas.openxmlformats.org/officeDocument/2006/relationships/slide" Target="/ppt/slides/slide6.xml" Id="R8573932946a64861" /><Relationship Type="http://schemas.openxmlformats.org/officeDocument/2006/relationships/slide" Target="/ppt/slides/slide7.xml" Id="Rf923ebb4c3f744a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c39b66344474e0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07a083a5e644e3" /><Relationship Type="http://schemas.openxmlformats.org/officeDocument/2006/relationships/theme" Target="/ppt/slideMasters/theme/theme1.xml" Id="R968d3c460105473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707a083a5e644e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cb291a2b2c45c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29bd1cd857484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16d42577c94dc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4d4aa1552442c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ecc06687cc4c6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251ed49057411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a9a9071b63419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VS BYGG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VS BYGG HOLDING AS ble etablert [år] og holder til i Stadsbygd.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−35 354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28 686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2 429 636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2 466 412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LANGFJURRU HOLDING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STALLBAKKEN HOLDING AS  –  40,0 %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GRØNFLATEN GUNNAR  –  20,0 %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BYGG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Teglverksveien 106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7105 Stadsbygd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917 640 521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BYGG HOLDING AS</a:t>
            </a:r>
          </a:p>
        </p:txBody>
      </p:sp>
    </p:spTree>
  </p:cSld>
  <p:clrMapOvr>
    <a:masterClrMapping xmlns:a="http://schemas.openxmlformats.org/drawingml/2006/main"/>
  </p:clrMapOvr>
</p:sld>
</file>