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66189ba4094c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3c1e4c7bac49ef"/>
  </p:sldMasterIdLst>
  <p:sldIdLst>
    <p:sldId xmlns:r="http://schemas.openxmlformats.org/officeDocument/2006/relationships" id="256" r:id="R9ba9c7a4d7384ad4"/>
    <p:sldId xmlns:r="http://schemas.openxmlformats.org/officeDocument/2006/relationships" id="257" r:id="Re8ac020a76c54059"/>
    <p:sldId xmlns:r="http://schemas.openxmlformats.org/officeDocument/2006/relationships" id="258" r:id="Rfb6b9e55215c4343"/>
    <p:sldId xmlns:r="http://schemas.openxmlformats.org/officeDocument/2006/relationships" id="259" r:id="R23703611814e48c0"/>
    <p:sldId xmlns:r="http://schemas.openxmlformats.org/officeDocument/2006/relationships" id="260" r:id="R006506db95e84fe9"/>
    <p:sldId xmlns:r="http://schemas.openxmlformats.org/officeDocument/2006/relationships" id="261" r:id="Ra6ea37bee7344a25"/>
    <p:sldId xmlns:r="http://schemas.openxmlformats.org/officeDocument/2006/relationships" id="262" r:id="R2fa1ab89b0394f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3c1e4c7bac49ef" /><Relationship Type="http://schemas.openxmlformats.org/officeDocument/2006/relationships/slide" Target="/ppt/slides/slide1.xml" Id="R9ba9c7a4d7384ad4" /><Relationship Type="http://schemas.openxmlformats.org/officeDocument/2006/relationships/slide" Target="/ppt/slides/slide2.xml" Id="Re8ac020a76c54059" /><Relationship Type="http://schemas.openxmlformats.org/officeDocument/2006/relationships/slide" Target="/ppt/slides/slide3.xml" Id="Rfb6b9e55215c4343" /><Relationship Type="http://schemas.openxmlformats.org/officeDocument/2006/relationships/slide" Target="/ppt/slides/slide4.xml" Id="R23703611814e48c0" /><Relationship Type="http://schemas.openxmlformats.org/officeDocument/2006/relationships/slide" Target="/ppt/slides/slide5.xml" Id="R006506db95e84fe9" /><Relationship Type="http://schemas.openxmlformats.org/officeDocument/2006/relationships/slide" Target="/ppt/slides/slide6.xml" Id="Ra6ea37bee7344a25" /><Relationship Type="http://schemas.openxmlformats.org/officeDocument/2006/relationships/slide" Target="/ppt/slides/slide7.xml" Id="R2fa1ab89b0394f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a933cfae4f4a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23028c99645c6" /><Relationship Type="http://schemas.openxmlformats.org/officeDocument/2006/relationships/theme" Target="/ppt/slideMasters/theme/theme1.xml" Id="R7923b29a01ea48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923028c99645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046e8b68746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50461e15448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0b0d44b6646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293d5ddd34f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5fb17824747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d56b320474c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f4ebdc7bd4f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HUS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